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1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72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42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65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57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7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8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04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99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83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70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CBD9C-9BF7-4569-B681-42498CC03AAF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78B9-1E64-47E0-B1E5-742BEAF70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8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get_im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4214" y="0"/>
            <a:ext cx="10369152" cy="690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Олимпийские игры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7974" y="5661248"/>
            <a:ext cx="6984776" cy="87412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История создания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4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2364470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896" y="-315416"/>
            <a:ext cx="12752741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Что такое олимпийские игры?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939336" cy="52578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Олимпийские игры</a:t>
            </a:r>
            <a:r>
              <a:rPr lang="ru-RU" dirty="0">
                <a:solidFill>
                  <a:schemeClr val="accent1"/>
                </a:solidFill>
              </a:rPr>
              <a:t> — крупнейшие </a:t>
            </a:r>
            <a:r>
              <a:rPr lang="ru-RU" dirty="0" smtClean="0">
                <a:solidFill>
                  <a:schemeClr val="accent1"/>
                </a:solidFill>
              </a:rPr>
              <a:t>международные</a:t>
            </a:r>
            <a:r>
              <a:rPr lang="ru-RU" dirty="0">
                <a:solidFill>
                  <a:schemeClr val="accent1"/>
                </a:solidFill>
              </a:rPr>
              <a:t> спортивные соревнования, которые проводятся каждые четыре года. </a:t>
            </a:r>
          </a:p>
        </p:txBody>
      </p:sp>
    </p:spTree>
    <p:extLst>
      <p:ext uri="{BB962C8B-B14F-4D97-AF65-F5344CB8AC3E}">
        <p14:creationId xmlns:p14="http://schemas.microsoft.com/office/powerpoint/2010/main" val="63915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zeus-500x2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2656" y="-1"/>
            <a:ext cx="12169352" cy="688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олимпийские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</a:rPr>
              <a:t>Олимпийские игры Древней Греции представляли собой религиозный и спортивный праздник, проводившийся в Олимпии. Занятия спортом и спортивные соревнования начались уже в этом древнем периоде. Победителей на соревнованиях почитали как героев на войне. Первое документально подтверждённое празднование относится к 776 году до нашей эры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r>
              <a:rPr lang="ru-RU" sz="2400" b="1" dirty="0">
                <a:solidFill>
                  <a:srgbClr val="002060"/>
                </a:solidFill>
              </a:rPr>
              <a:t>  Они были учреждены Гераклом, хотя известно, что игры проводились и раньше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r>
              <a:rPr lang="ru-RU" sz="2400" b="1" dirty="0">
                <a:solidFill>
                  <a:srgbClr val="002060"/>
                </a:solidFill>
              </a:rPr>
              <a:t> Олимпийские игры существенно потеряли своё значение с приходом римлян. После того, как христианство стало официальной религией, игры стали рассматриваться как проявление язычества, и в 394 году н. э. они были запрещены императором Феодосием I.</a:t>
            </a:r>
          </a:p>
        </p:txBody>
      </p:sp>
    </p:spTree>
    <p:extLst>
      <p:ext uri="{BB962C8B-B14F-4D97-AF65-F5344CB8AC3E}">
        <p14:creationId xmlns:p14="http://schemas.microsoft.com/office/powerpoint/2010/main" val="238838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olim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-99392"/>
            <a:ext cx="1496213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Возрождение олимпийских игр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B0F0"/>
                </a:solidFill>
              </a:rPr>
              <a:t>На конгрессе, проведённом 16-23 июня 1894 года в Сорбонне (Парижский университет), было принято решение о том, что первые </a:t>
            </a:r>
            <a:r>
              <a:rPr lang="ru-RU" b="1" dirty="0"/>
              <a:t>Олимпийские Игры современности</a:t>
            </a:r>
            <a:r>
              <a:rPr lang="ru-RU" b="1" dirty="0">
                <a:solidFill>
                  <a:srgbClr val="00B0F0"/>
                </a:solidFill>
              </a:rPr>
              <a:t> </a:t>
            </a:r>
            <a:r>
              <a:rPr lang="ru-RU" dirty="0">
                <a:solidFill>
                  <a:srgbClr val="00B0F0"/>
                </a:solidFill>
              </a:rPr>
              <a:t>должны состояться в 1896 году в Афинах, в стране-родоначальнице Игр — Греции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r>
              <a:rPr lang="ru-RU" dirty="0">
                <a:solidFill>
                  <a:srgbClr val="00B0F0"/>
                </a:solidFill>
              </a:rPr>
              <a:t> </a:t>
            </a:r>
            <a:endParaRPr lang="ru-RU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B0F0"/>
                </a:solidFill>
              </a:rPr>
              <a:t>Первые </a:t>
            </a:r>
            <a:r>
              <a:rPr lang="ru-RU" dirty="0">
                <a:solidFill>
                  <a:srgbClr val="00B0F0"/>
                </a:solidFill>
              </a:rPr>
              <a:t>Игры современности прошли с большим успехом. Несмотря на то, что участие в Играх приняли всего 241 атлет (14 стран), Игры стали крупнейшим спортивным событием, прошедшим когда-либо со времён Древней Греции.</a:t>
            </a:r>
          </a:p>
        </p:txBody>
      </p:sp>
    </p:spTree>
    <p:extLst>
      <p:ext uri="{BB962C8B-B14F-4D97-AF65-F5344CB8AC3E}">
        <p14:creationId xmlns:p14="http://schemas.microsoft.com/office/powerpoint/2010/main" val="267963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get_im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2656" y="0"/>
            <a:ext cx="10729192" cy="714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Традиции олимпийских игр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грандиозные и красочные церемонии </a:t>
            </a:r>
            <a:r>
              <a:rPr lang="ru-RU" dirty="0" smtClean="0"/>
              <a:t>открытия </a:t>
            </a:r>
            <a:r>
              <a:rPr lang="ru-RU" dirty="0"/>
              <a:t>и закрытия Игр</a:t>
            </a:r>
            <a:r>
              <a:rPr lang="ru-RU" dirty="0" smtClean="0"/>
              <a:t>.</a:t>
            </a:r>
          </a:p>
          <a:p>
            <a:r>
              <a:rPr lang="ru-RU" dirty="0"/>
              <a:t>поднятие флага Греции как страны-родоначальницы Игр с исполнением её национального гимна.</a:t>
            </a:r>
          </a:p>
          <a:p>
            <a:r>
              <a:rPr lang="ru-RU" dirty="0"/>
              <a:t>поднятие флага страны-хозяйки Игр с исполнением её национального гимна.</a:t>
            </a:r>
          </a:p>
          <a:p>
            <a:r>
              <a:rPr lang="ru-RU" dirty="0"/>
              <a:t>поднятие Олимпийского флага с исполнением официального Олимпийского гимна.</a:t>
            </a:r>
          </a:p>
          <a:p>
            <a:r>
              <a:rPr lang="ru-RU" dirty="0"/>
              <a:t>вручение победителям и призёрам соревнований медалей на специальном подиуме с поднятием государственных флагов и исполнением национального гимна в честь победителей.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4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1992W_mascot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5111"/>
            <a:ext cx="6696744" cy="669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Талисманы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Олимпийский талисман</a:t>
            </a:r>
            <a:r>
              <a:rPr lang="ru-RU" dirty="0"/>
              <a:t> — часть олимпийской символики, с 1972 года обязательный атрибут Олимпийских игр. </a:t>
            </a:r>
          </a:p>
        </p:txBody>
      </p:sp>
      <p:pic>
        <p:nvPicPr>
          <p:cNvPr id="6147" name="Picture 3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8" y="116632"/>
            <a:ext cx="751659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user\Desktop\Amik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732757"/>
            <a:ext cx="518457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C:\Users\user\Desktop\39_7598979778952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35" y="-21179"/>
            <a:ext cx="4754687" cy="669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C:\Users\user\Desktop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5111"/>
            <a:ext cx="6188125" cy="618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user\Desktop\e67890lkjhgfdsw45678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2608"/>
            <a:ext cx="5252021" cy="664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user\Desktop\mishka_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72" y="-25779"/>
            <a:ext cx="3902791" cy="667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90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874" y="9611"/>
            <a:ext cx="8229600" cy="1143000"/>
          </a:xfrm>
        </p:spPr>
        <p:txBody>
          <a:bodyPr/>
          <a:lstStyle/>
          <a:p>
            <a:r>
              <a:rPr lang="ru-RU" dirty="0" smtClean="0"/>
              <a:t>Талисманы Сочи2014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ce8a9e0b6299415fb7b62525c29c12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052736"/>
            <a:ext cx="7588181" cy="569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5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get_im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40" y="-11967"/>
            <a:ext cx="10408776" cy="6929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Спасибо за внимание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2302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Олимпийские игры</vt:lpstr>
      <vt:lpstr>Что такое олимпийские игры?</vt:lpstr>
      <vt:lpstr>Первые олимпийские игры</vt:lpstr>
      <vt:lpstr>Возрождение олимпийских игр</vt:lpstr>
      <vt:lpstr>Традиции олимпийских игр</vt:lpstr>
      <vt:lpstr>Талисманы</vt:lpstr>
      <vt:lpstr>Талисманы Сочи2014</vt:lpstr>
      <vt:lpstr>Спасибо за внимание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Олимпийские игры</dc:title>
  <dc:creator>user</dc:creator>
  <cp:lastModifiedBy>user</cp:lastModifiedBy>
  <cp:revision>5</cp:revision>
  <dcterms:created xsi:type="dcterms:W3CDTF">2013-11-08T06:47:52Z</dcterms:created>
  <dcterms:modified xsi:type="dcterms:W3CDTF">2013-11-08T07:38:06Z</dcterms:modified>
</cp:coreProperties>
</file>