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54198DA-9051-4500-A20E-1DF66AE66532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27ACF6D-31DD-4CA0-8FF9-1E9E0D76EF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Презентация по теме: «Понять и терпеть»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11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17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8. Ты приводишь в компанию знакомого, который становится объектом всеобщего внимания, твоя реакция?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ru-RU" dirty="0" smtClean="0"/>
              <a:t>Тебе неприятно, что внимание уделено ему, а не тебе</a:t>
            </a:r>
          </a:p>
          <a:p>
            <a:r>
              <a:rPr lang="ru-RU" dirty="0" smtClean="0"/>
              <a:t>Рад за знакомого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7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теперь подведите итоги!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 следующие ответы: 1-б, 2-б, 3-б, 4-а, 5-б, 6-б, 7-а, 8-б – 2 балла.</a:t>
            </a:r>
          </a:p>
          <a:p>
            <a:r>
              <a:rPr lang="ru-RU" dirty="0" smtClean="0"/>
              <a:t>За остальные ответы – 0 баллов.</a:t>
            </a:r>
          </a:p>
          <a:p>
            <a:r>
              <a:rPr lang="ru-RU" dirty="0" smtClean="0"/>
              <a:t>Сложите баллы.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7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0 до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Ты обладаешь высокой степенью упрямства и непреклонности,  часто стараешься навязать свое мнение другим. С твоим характером трудно поддерживать нормальные отношения с людьми, которые думают иначе чем ты, не соглашаются с тем, что ты делаешь.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9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5 до 12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Ты способен твердо отстаивать свои убеждения. Но, безусловно, можешь вести диалог. Если считаешь нужным, то меняешь свои убеждения. Но порой ты способен и на излишнюю резкость. Неуважение к собеседнику и в такой момент можешь выиграть спор с собеседником, у которого слабый характер. Ты не в полной мере умеешь отстаивать свою точку зрения, выдвигая убедительные аргументы.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5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13 до 16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тебя твердые убеждения, сочетающиеся с тонкостью, гибкостью ума. Ты можешь принять любую идею, с пониманием относясь к ее парадоксальности. Ты критичен к себе, не считаешь свое мнение истинной в последней инстанции. Ты способен отказаться от своих ошибочных взглядов с уважением и тактом по отношению </a:t>
            </a:r>
            <a:r>
              <a:rPr lang="ru-RU" smtClean="0"/>
              <a:t>к собеседнику.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4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Тест на толерантность.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1837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Тебе предстоит участие в ролевой игре. С кем ты предпочтешь играть?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ru-RU" dirty="0" smtClean="0"/>
              <a:t>С новичками, которые еще не знают правил</a:t>
            </a:r>
          </a:p>
          <a:p>
            <a:r>
              <a:rPr lang="ru-RU" dirty="0" smtClean="0"/>
              <a:t>С теми, кто знает правила и условия игры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42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dirty="0" smtClean="0"/>
              <a:t>2. Спокойно ли ты относишься к мелким неурядицам?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dirty="0" smtClean="0"/>
              <a:t>Да</a:t>
            </a:r>
          </a:p>
          <a:p>
            <a:r>
              <a:rPr lang="ru-RU" dirty="0" smtClean="0"/>
              <a:t>Нет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2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Болезненно ли для тебя отказываться от собственной идеи, потому что ее уже высказал кто-то из твоих одноклассников?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r>
              <a:rPr lang="ru-RU" dirty="0" smtClean="0"/>
              <a:t>Да</a:t>
            </a:r>
          </a:p>
          <a:p>
            <a:r>
              <a:rPr lang="ru-RU" dirty="0" smtClean="0"/>
              <a:t>Нет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5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 Вызывает ли у тебя неприязнь одноклассники, нарушающие правила общественного поведения?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ru-RU" dirty="0" smtClean="0"/>
              <a:t>Нет, если они не переступают допустимых границ</a:t>
            </a:r>
          </a:p>
          <a:p>
            <a:r>
              <a:rPr lang="ru-RU" dirty="0" smtClean="0"/>
              <a:t>Да, потому что они не умеют себя контролировать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5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Легко ли ты найдешь контакт с одноклассниками, если у них другие верования, обычаи или намерения?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ru-RU" dirty="0" smtClean="0"/>
              <a:t>Это будет трудно</a:t>
            </a:r>
          </a:p>
          <a:p>
            <a:r>
              <a:rPr lang="ru-RU" dirty="0" smtClean="0"/>
              <a:t>Сравнительно легко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0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ru-RU" dirty="0" smtClean="0"/>
              <a:t>6. Как ты реагируешь на шутку, объектом которой становишься?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ru-RU" dirty="0" smtClean="0"/>
              <a:t>Ты не переносишь ни шуток, ни самих шутников</a:t>
            </a:r>
          </a:p>
          <a:p>
            <a:r>
              <a:rPr lang="ru-RU" dirty="0" smtClean="0"/>
              <a:t>Пытаешься найти ответ в такой же шутливой форме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93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 Согласен ли ты с тем, что некоторые одноклассники пытаются сделать «не своё дело», стремятся казаться лучше, чем они есть?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r>
              <a:rPr lang="ru-RU" dirty="0" smtClean="0"/>
              <a:t>Да</a:t>
            </a:r>
          </a:p>
          <a:p>
            <a:r>
              <a:rPr lang="ru-RU" dirty="0" smtClean="0"/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33495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437</Words>
  <Application>Microsoft Office PowerPoint</Application>
  <PresentationFormat>Экран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Презентация по теме: «Понять и терпеть»</vt:lpstr>
      <vt:lpstr>Тест на толерантность.</vt:lpstr>
      <vt:lpstr>1. Тебе предстоит участие в ролевой игре. С кем ты предпочтешь играть?</vt:lpstr>
      <vt:lpstr>2. Спокойно ли ты относишься к мелким неурядицам?</vt:lpstr>
      <vt:lpstr>3. Болезненно ли для тебя отказываться от собственной идеи, потому что ее уже высказал кто-то из твоих одноклассников?</vt:lpstr>
      <vt:lpstr>4. Вызывает ли у тебя неприязнь одноклассники, нарушающие правила общественного поведения?</vt:lpstr>
      <vt:lpstr>5. Легко ли ты найдешь контакт с одноклассниками, если у них другие верования, обычаи или намерения? </vt:lpstr>
      <vt:lpstr>6. Как ты реагируешь на шутку, объектом которой становишься?</vt:lpstr>
      <vt:lpstr>7. Согласен ли ты с тем, что некоторые одноклассники пытаются сделать «не своё дело», стремятся казаться лучше, чем они есть?</vt:lpstr>
      <vt:lpstr>8. Ты приводишь в компанию знакомого, который становится объектом всеобщего внимания, твоя реакция?</vt:lpstr>
      <vt:lpstr>А теперь подведите итоги!</vt:lpstr>
      <vt:lpstr>От 0 до 4</vt:lpstr>
      <vt:lpstr>От 5 до 12</vt:lpstr>
      <vt:lpstr>От 13 до 16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теме: «Понять и терпеть»</dc:title>
  <dc:creator>Елена Ивановна Федорова</dc:creator>
  <cp:lastModifiedBy>Елена Ивановна Федорова</cp:lastModifiedBy>
  <cp:revision>6</cp:revision>
  <dcterms:created xsi:type="dcterms:W3CDTF">2013-11-14T11:45:06Z</dcterms:created>
  <dcterms:modified xsi:type="dcterms:W3CDTF">2013-11-14T12:46:31Z</dcterms:modified>
</cp:coreProperties>
</file>