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587163-7334-49DF-A4E5-4C45D66FB426}" type="datetimeFigureOut">
              <a:rPr lang="ru-RU" smtClean="0"/>
              <a:pPr/>
              <a:t>19.01.2017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A9D66F-E921-4491-A3B3-F73EE3A4A2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0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Моя семья – территория здоровья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услан\Desktop\20160103_002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2660">
            <a:off x="2489551" y="3256939"/>
            <a:ext cx="4227021" cy="28278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1868">
            <a:off x="6224206" y="3082488"/>
            <a:ext cx="2726689" cy="363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7788" t="7079" r="16569" b="6262"/>
          <a:stretch>
            <a:fillRect/>
          </a:stretch>
        </p:blipFill>
        <p:spPr bwMode="auto">
          <a:xfrm rot="5721519">
            <a:off x="-494987" y="3712806"/>
            <a:ext cx="3735651" cy="24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s://pp.vk.me/c624926/v624926875/1884e/CnkhA6aUJ1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4543">
            <a:off x="364592" y="886954"/>
            <a:ext cx="3567948" cy="235064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9092" y="142873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Семья Рзаевых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1000108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770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счастливые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юди, у нас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есть не просто семья, а по современным меркам – большая семья. Нас пятеро: родители, я и два брата: старший и младший.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64770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64770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Наша семья дружная и спортивная.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Любим плавать, играть в волейбол, настольные игры.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 любим путешествовать! А также участвуем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различных мероприятиях. 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стоим на призовых местах.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Немного о нас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\Documents\Scanned Documents\герб семь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643042" y="857232"/>
            <a:ext cx="4831981" cy="6000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нашей семьи 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90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59245"/>
            <a:ext cx="7286676" cy="40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17588" b="1097"/>
          <a:stretch>
            <a:fillRect/>
          </a:stretch>
        </p:blipFill>
        <p:spPr bwMode="auto">
          <a:xfrm>
            <a:off x="3929058" y="0"/>
            <a:ext cx="521494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vk.me/c624926/v624926875/18872/kvMai2IU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5"/>
            <a:ext cx="4286247" cy="321468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5662">
            <a:off x="4641400" y="357883"/>
            <a:ext cx="42827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3044">
            <a:off x="4603135" y="3074584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3650">
            <a:off x="-2531" y="294608"/>
            <a:ext cx="4615862" cy="34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214422"/>
            <a:ext cx="7786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семья очень дружная.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детства нас воспитывали в родственных отношениях, учили уважать и понимать друг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друга.</a:t>
            </a:r>
          </a:p>
          <a:p>
            <a:pPr indent="6254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считаем,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люди, которые всегда будут любить и принимать тебя таким, какой ты есть, ближе и дороже которых нет никого на свете – это семья. </a:t>
            </a:r>
          </a:p>
          <a:p>
            <a:pPr indent="6254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емья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опора! Она много значит для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нас. Мы хотим,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она оставалась такой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Значение семьи для человека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35743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</TotalTime>
  <Words>93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 ученика 129 школы  7 класса  Рзаева Али</dc:title>
  <dc:creator>Пользователь Windows</dc:creator>
  <cp:lastModifiedBy>Руслан</cp:lastModifiedBy>
  <cp:revision>14</cp:revision>
  <dcterms:created xsi:type="dcterms:W3CDTF">2017-01-17T16:20:02Z</dcterms:created>
  <dcterms:modified xsi:type="dcterms:W3CDTF">2017-01-18T21:50:55Z</dcterms:modified>
</cp:coreProperties>
</file>