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t>22.11.2013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t>22.11.2013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1500" b="0" i="1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>Скорость</a:t>
            </a:r>
            <a:endParaRPr lang="ru-RU" sz="11500" b="0" i="1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1273" y="6376737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Павлова Катя 7 «б»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2143" y="188313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904" y="0"/>
            <a:ext cx="5739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Ротала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6" y="1299956"/>
            <a:ext cx="9118266" cy="5389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805737" y="806662"/>
            <a:ext cx="2105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см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420" y="428945"/>
            <a:ext cx="6912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спринтера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94677" y="459722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45 км/ч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152" y="2414972"/>
            <a:ext cx="64470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бега на длинные и средние дистанции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16982" y="3061302"/>
            <a:ext cx="3575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15-17 км/ч.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420" y="4986663"/>
            <a:ext cx="7714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 скорость для оздоровительного бега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94677" y="5232883"/>
            <a:ext cx="2694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7-9 км/ч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9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221" y="241501"/>
            <a:ext cx="81935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Самую большую скорость среди животных развивает сапсан при пикировании на добычу - 322км/ч.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4" y="1979876"/>
            <a:ext cx="7178842" cy="4781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095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693" y="518500"/>
            <a:ext cx="7948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 кипящей воде молекулы движутся со скоростью 650 метров в секунду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93" y="1582905"/>
            <a:ext cx="6890086" cy="51675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31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515" y="223590"/>
            <a:ext cx="99581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Нервный импульс передвигается со скоростью примерно 90 метров в секунду.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0" y="1575011"/>
            <a:ext cx="3961649" cy="4964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73" y="1575011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488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8216" y="392850"/>
            <a:ext cx="6680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Игрушка достигает 10 км/ч.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5365" y="6087979"/>
            <a:ext cx="502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Игрушечный паровозик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86" y="1133145"/>
            <a:ext cx="7057813" cy="4799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49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9062" y="350058"/>
            <a:ext cx="9091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Перетягивание каната-скорость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1,35 км/ч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9" y="2096545"/>
            <a:ext cx="6584282" cy="43851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7874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158" y="434279"/>
            <a:ext cx="8333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После удара по мячу для гольфа его скорость тут же развивается до 270 км/ч.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91" y="1483093"/>
            <a:ext cx="6343651" cy="5074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564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0484" y="397912"/>
            <a:ext cx="8081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Смолет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передвигается со скоростью 1000 километров в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02" y="1666372"/>
            <a:ext cx="7883691" cy="4919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656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5031" y="127338"/>
            <a:ext cx="72269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Б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ухта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Commonwealth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Здесь постоянно дует ветер со скоростью 240 км/час.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23" y="1716598"/>
            <a:ext cx="7498681" cy="4679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8460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68" y="1708486"/>
            <a:ext cx="6296526" cy="3935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90" y="3569621"/>
            <a:ext cx="4904874" cy="3065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17215" y="223921"/>
            <a:ext cx="45432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Кузнечик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4768" y="1331917"/>
            <a:ext cx="2965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 км/ч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1884" y="380001"/>
            <a:ext cx="7828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Трехпалый ленивец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он передвигается со скоростью 2 метра в минуту.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57" y="1485260"/>
            <a:ext cx="6661485" cy="4996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517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40" y="1562850"/>
            <a:ext cx="8028071" cy="4993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0721" y="193647"/>
            <a:ext cx="7531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16-летняя киевлянка Ирина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Иваченко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- 163 333 слова в минуту с полным пониманием прочитанного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46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8136" y="259685"/>
            <a:ext cx="803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11.Немецкий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 Фридрих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установил, что пробка шампанского в полете достигает 40 км/ч, высота полета — до 12 метров.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25" y="2272837"/>
            <a:ext cx="6324601" cy="4212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997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4969" y="176281"/>
            <a:ext cx="6801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Малярийный комар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1494" y="1515979"/>
            <a:ext cx="2965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 км/ч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22" y="1163689"/>
            <a:ext cx="7726966" cy="504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15" y="3550054"/>
            <a:ext cx="3996280" cy="301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68623" y="116123"/>
            <a:ext cx="42979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Саранча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47" y="1224119"/>
            <a:ext cx="7620000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94" y="2625354"/>
            <a:ext cx="4900864" cy="4028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565105" y="1284592"/>
            <a:ext cx="229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км/ч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49919" y="200345"/>
            <a:ext cx="4033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Шершень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532749"/>
            <a:ext cx="7123697" cy="4740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04" y="2931446"/>
            <a:ext cx="4428122" cy="3631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9253375" y="1275347"/>
            <a:ext cx="2938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25,2 км/ч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6790" y="148149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Джейран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6" y="1252867"/>
            <a:ext cx="5943600" cy="524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83" y="3150352"/>
            <a:ext cx="4427621" cy="334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460409" y="1071479"/>
            <a:ext cx="33505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км/ч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98" y="1125287"/>
            <a:ext cx="6677860" cy="5047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68" y="2628900"/>
            <a:ext cx="5359400" cy="4019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94874" y="96253"/>
            <a:ext cx="2678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Архар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2716" y="782053"/>
            <a:ext cx="2773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км/ч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848" y="338296"/>
            <a:ext cx="1064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км/ч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мелких зверей — бурундука и суслика.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4" y="1828800"/>
            <a:ext cx="6253828" cy="47270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57" y="1354874"/>
            <a:ext cx="3366377" cy="5052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9567" y="224408"/>
            <a:ext cx="8779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Листоколосник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бамбуковый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08248" y="1740386"/>
            <a:ext cx="27995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120,9 см за сутки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9" y="1207623"/>
            <a:ext cx="8335879" cy="5334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Пурпурные дикие цветы на синем фоне</Template>
  <TotalTime>0</TotalTime>
  <Words>223</Words>
  <Application>Microsoft Office PowerPoint</Application>
  <PresentationFormat>Произвольный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FLOWERS 16X9</vt:lpstr>
      <vt:lpstr>Скорость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2013-11-20T15:23:45Z</dcterms:created>
  <dcterms:modified xsi:type="dcterms:W3CDTF">2013-11-22T05:04:07Z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