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97"/>
  </p:notesMasterIdLst>
  <p:handoutMasterIdLst>
    <p:handoutMasterId r:id="rId98"/>
  </p:handoutMasterIdLst>
  <p:sldIdLst>
    <p:sldId id="557" r:id="rId2"/>
    <p:sldId id="638" r:id="rId3"/>
    <p:sldId id="639" r:id="rId4"/>
    <p:sldId id="786" r:id="rId5"/>
    <p:sldId id="795" r:id="rId6"/>
    <p:sldId id="781" r:id="rId7"/>
    <p:sldId id="782" r:id="rId8"/>
    <p:sldId id="783" r:id="rId9"/>
    <p:sldId id="784" r:id="rId10"/>
    <p:sldId id="848" r:id="rId11"/>
    <p:sldId id="849" r:id="rId12"/>
    <p:sldId id="850" r:id="rId13"/>
    <p:sldId id="851" r:id="rId14"/>
    <p:sldId id="852" r:id="rId15"/>
    <p:sldId id="785" r:id="rId16"/>
    <p:sldId id="651" r:id="rId17"/>
    <p:sldId id="793" r:id="rId18"/>
    <p:sldId id="801" r:id="rId19"/>
    <p:sldId id="794" r:id="rId20"/>
    <p:sldId id="713" r:id="rId21"/>
    <p:sldId id="731" r:id="rId22"/>
    <p:sldId id="656" r:id="rId23"/>
    <p:sldId id="657" r:id="rId24"/>
    <p:sldId id="658" r:id="rId25"/>
    <p:sldId id="854" r:id="rId26"/>
    <p:sldId id="788" r:id="rId27"/>
    <p:sldId id="853" r:id="rId28"/>
    <p:sldId id="790" r:id="rId29"/>
    <p:sldId id="791" r:id="rId30"/>
    <p:sldId id="792" r:id="rId31"/>
    <p:sldId id="735" r:id="rId32"/>
    <p:sldId id="662" r:id="rId33"/>
    <p:sldId id="737" r:id="rId34"/>
    <p:sldId id="663" r:id="rId35"/>
    <p:sldId id="668" r:id="rId36"/>
    <p:sldId id="665" r:id="rId37"/>
    <p:sldId id="796" r:id="rId38"/>
    <p:sldId id="739" r:id="rId39"/>
    <p:sldId id="743" r:id="rId40"/>
    <p:sldId id="797" r:id="rId41"/>
    <p:sldId id="798" r:id="rId42"/>
    <p:sldId id="799" r:id="rId43"/>
    <p:sldId id="670" r:id="rId44"/>
    <p:sldId id="800" r:id="rId45"/>
    <p:sldId id="802" r:id="rId46"/>
    <p:sldId id="803" r:id="rId47"/>
    <p:sldId id="804" r:id="rId48"/>
    <p:sldId id="805" r:id="rId49"/>
    <p:sldId id="806" r:id="rId50"/>
    <p:sldId id="807" r:id="rId51"/>
    <p:sldId id="808" r:id="rId52"/>
    <p:sldId id="809" r:id="rId53"/>
    <p:sldId id="810" r:id="rId54"/>
    <p:sldId id="811" r:id="rId55"/>
    <p:sldId id="812" r:id="rId56"/>
    <p:sldId id="681" r:id="rId57"/>
    <p:sldId id="682" r:id="rId58"/>
    <p:sldId id="813" r:id="rId59"/>
    <p:sldId id="814" r:id="rId60"/>
    <p:sldId id="827" r:id="rId61"/>
    <p:sldId id="825" r:id="rId62"/>
    <p:sldId id="815" r:id="rId63"/>
    <p:sldId id="816" r:id="rId64"/>
    <p:sldId id="817" r:id="rId65"/>
    <p:sldId id="818" r:id="rId66"/>
    <p:sldId id="821" r:id="rId67"/>
    <p:sldId id="822" r:id="rId68"/>
    <p:sldId id="823" r:id="rId69"/>
    <p:sldId id="824" r:id="rId70"/>
    <p:sldId id="770" r:id="rId71"/>
    <p:sldId id="689" r:id="rId72"/>
    <p:sldId id="748" r:id="rId73"/>
    <p:sldId id="828" r:id="rId74"/>
    <p:sldId id="829" r:id="rId75"/>
    <p:sldId id="830" r:id="rId76"/>
    <p:sldId id="836" r:id="rId77"/>
    <p:sldId id="837" r:id="rId78"/>
    <p:sldId id="855" r:id="rId79"/>
    <p:sldId id="838" r:id="rId80"/>
    <p:sldId id="839" r:id="rId81"/>
    <p:sldId id="840" r:id="rId82"/>
    <p:sldId id="841" r:id="rId83"/>
    <p:sldId id="831" r:id="rId84"/>
    <p:sldId id="832" r:id="rId85"/>
    <p:sldId id="833" r:id="rId86"/>
    <p:sldId id="834" r:id="rId87"/>
    <p:sldId id="842" r:id="rId88"/>
    <p:sldId id="773" r:id="rId89"/>
    <p:sldId id="774" r:id="rId90"/>
    <p:sldId id="845" r:id="rId91"/>
    <p:sldId id="847" r:id="rId92"/>
    <p:sldId id="844" r:id="rId93"/>
    <p:sldId id="846" r:id="rId94"/>
    <p:sldId id="779" r:id="rId95"/>
    <p:sldId id="711" r:id="rId96"/>
  </p:sldIdLst>
  <p:sldSz cx="9144000" cy="6858000" type="screen4x3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DA7"/>
    <a:srgbClr val="35688B"/>
    <a:srgbClr val="005E9E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6433" autoAdjust="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EE594-3138-437D-A89C-E54F326108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9D41F1-792A-44AA-B850-7E65F0617254}">
      <dgm:prSet phldrT="[Текст]" custT="1"/>
      <dgm:spPr/>
      <dgm:t>
        <a:bodyPr/>
        <a:lstStyle/>
        <a:p>
          <a:r>
            <a:rPr lang="ru-RU" sz="1800" dirty="0" smtClean="0"/>
            <a:t>район</a:t>
          </a:r>
          <a:endParaRPr lang="ru-RU" sz="1800" dirty="0"/>
        </a:p>
      </dgm:t>
    </dgm:pt>
    <dgm:pt modelId="{5A5330E8-9EB5-491E-9376-AAFE2C313135}" type="parTrans" cxnId="{F9D98BC1-42A9-48BD-88A9-26BDF36D624D}">
      <dgm:prSet/>
      <dgm:spPr/>
      <dgm:t>
        <a:bodyPr/>
        <a:lstStyle/>
        <a:p>
          <a:endParaRPr lang="ru-RU"/>
        </a:p>
      </dgm:t>
    </dgm:pt>
    <dgm:pt modelId="{5349BFFB-243E-4E22-B5EC-96BCCBE05F69}" type="sibTrans" cxnId="{F9D98BC1-42A9-48BD-88A9-26BDF36D624D}">
      <dgm:prSet/>
      <dgm:spPr/>
      <dgm:t>
        <a:bodyPr/>
        <a:lstStyle/>
        <a:p>
          <a:endParaRPr lang="ru-RU"/>
        </a:p>
      </dgm:t>
    </dgm:pt>
    <dgm:pt modelId="{D45E1EC3-05F7-4BCA-8AF2-EC130B2C15E7}">
      <dgm:prSet phldrT="[Текст]"/>
      <dgm:spPr/>
      <dgm:t>
        <a:bodyPr/>
        <a:lstStyle/>
        <a:p>
          <a:r>
            <a:rPr lang="ru-RU" dirty="0" smtClean="0"/>
            <a:t>Заявление ОН</a:t>
          </a:r>
          <a:endParaRPr lang="ru-RU" dirty="0"/>
        </a:p>
      </dgm:t>
    </dgm:pt>
    <dgm:pt modelId="{609D8A25-E8FD-4C53-837F-F990B44B4D3A}" type="parTrans" cxnId="{1A9658D6-9C1D-4C43-A1E8-3525F1C0B075}">
      <dgm:prSet/>
      <dgm:spPr/>
      <dgm:t>
        <a:bodyPr/>
        <a:lstStyle/>
        <a:p>
          <a:endParaRPr lang="ru-RU"/>
        </a:p>
      </dgm:t>
    </dgm:pt>
    <dgm:pt modelId="{261A4E2D-DDB4-40DB-8951-FFDEAE4AC9E1}" type="sibTrans" cxnId="{1A9658D6-9C1D-4C43-A1E8-3525F1C0B075}">
      <dgm:prSet/>
      <dgm:spPr/>
      <dgm:t>
        <a:bodyPr/>
        <a:lstStyle/>
        <a:p>
          <a:endParaRPr lang="ru-RU"/>
        </a:p>
      </dgm:t>
    </dgm:pt>
    <dgm:pt modelId="{B4040C93-87CA-4BEE-929F-9D42EB6760CF}">
      <dgm:prSet phldrT="[Текст]"/>
      <dgm:spPr/>
      <dgm:t>
        <a:bodyPr/>
        <a:lstStyle/>
        <a:p>
          <a:r>
            <a:rPr lang="en-US" dirty="0" smtClean="0"/>
            <a:t>Access</a:t>
          </a:r>
          <a:endParaRPr lang="ru-RU" dirty="0"/>
        </a:p>
      </dgm:t>
    </dgm:pt>
    <dgm:pt modelId="{3F7788CF-A246-43F3-B136-AAA5FED6DF5B}" type="parTrans" cxnId="{4E0D45B5-EB6D-47B4-A13A-AD7D8F26D6B3}">
      <dgm:prSet/>
      <dgm:spPr/>
      <dgm:t>
        <a:bodyPr/>
        <a:lstStyle/>
        <a:p>
          <a:endParaRPr lang="ru-RU"/>
        </a:p>
      </dgm:t>
    </dgm:pt>
    <dgm:pt modelId="{ACC9315F-D333-455F-B0FD-DAD45EF13E1A}" type="sibTrans" cxnId="{4E0D45B5-EB6D-47B4-A13A-AD7D8F26D6B3}">
      <dgm:prSet/>
      <dgm:spPr/>
      <dgm:t>
        <a:bodyPr/>
        <a:lstStyle/>
        <a:p>
          <a:endParaRPr lang="ru-RU"/>
        </a:p>
      </dgm:t>
    </dgm:pt>
    <dgm:pt modelId="{9A76E6C5-A4A5-4BF5-829D-FF8538AE10C3}">
      <dgm:prSet phldrT="[Текст]" custT="1"/>
      <dgm:spPr/>
      <dgm:t>
        <a:bodyPr/>
        <a:lstStyle/>
        <a:p>
          <a:r>
            <a:rPr lang="ru-RU" sz="1800" dirty="0" smtClean="0"/>
            <a:t>район</a:t>
          </a:r>
          <a:endParaRPr lang="ru-RU" sz="1800" dirty="0"/>
        </a:p>
      </dgm:t>
    </dgm:pt>
    <dgm:pt modelId="{980E6FA1-C89E-4394-90E3-9340463A92F3}" type="parTrans" cxnId="{B1816226-B00D-499D-89AE-C09335BF9424}">
      <dgm:prSet/>
      <dgm:spPr/>
      <dgm:t>
        <a:bodyPr/>
        <a:lstStyle/>
        <a:p>
          <a:endParaRPr lang="ru-RU"/>
        </a:p>
      </dgm:t>
    </dgm:pt>
    <dgm:pt modelId="{247EA12C-E97E-42A4-A551-3EF0C80D2014}" type="sibTrans" cxnId="{B1816226-B00D-499D-89AE-C09335BF9424}">
      <dgm:prSet/>
      <dgm:spPr/>
      <dgm:t>
        <a:bodyPr/>
        <a:lstStyle/>
        <a:p>
          <a:endParaRPr lang="ru-RU"/>
        </a:p>
      </dgm:t>
    </dgm:pt>
    <dgm:pt modelId="{835DD210-DF99-448E-811F-8D4EE14C8315}">
      <dgm:prSet phldrT="[Текст]"/>
      <dgm:spPr/>
      <dgm:t>
        <a:bodyPr/>
        <a:lstStyle/>
        <a:p>
          <a:r>
            <a:rPr lang="ru-RU" dirty="0" smtClean="0"/>
            <a:t>Обучение (</a:t>
          </a:r>
          <a:r>
            <a:rPr lang="ru-RU" dirty="0" err="1" smtClean="0"/>
            <a:t>тьюторы</a:t>
          </a:r>
          <a:r>
            <a:rPr lang="ru-RU" dirty="0" smtClean="0"/>
            <a:t>)</a:t>
          </a:r>
          <a:endParaRPr lang="ru-RU" dirty="0"/>
        </a:p>
      </dgm:t>
    </dgm:pt>
    <dgm:pt modelId="{8E3E2587-728A-4EF6-9787-2893925152BB}" type="parTrans" cxnId="{C2BA7D2B-C6B5-4345-9D6D-CE0A4B80869D}">
      <dgm:prSet/>
      <dgm:spPr/>
      <dgm:t>
        <a:bodyPr/>
        <a:lstStyle/>
        <a:p>
          <a:endParaRPr lang="ru-RU"/>
        </a:p>
      </dgm:t>
    </dgm:pt>
    <dgm:pt modelId="{AC0F25CF-9070-493C-A51E-9E75BF6C97A6}" type="sibTrans" cxnId="{C2BA7D2B-C6B5-4345-9D6D-CE0A4B80869D}">
      <dgm:prSet/>
      <dgm:spPr/>
      <dgm:t>
        <a:bodyPr/>
        <a:lstStyle/>
        <a:p>
          <a:endParaRPr lang="ru-RU"/>
        </a:p>
      </dgm:t>
    </dgm:pt>
    <dgm:pt modelId="{578B6AF2-760A-4B78-9C9F-B1E26B8F43BA}">
      <dgm:prSet phldrT="[Текст]" phldr="1"/>
      <dgm:spPr/>
      <dgm:t>
        <a:bodyPr/>
        <a:lstStyle/>
        <a:p>
          <a:endParaRPr lang="ru-RU" dirty="0"/>
        </a:p>
      </dgm:t>
    </dgm:pt>
    <dgm:pt modelId="{A8582D88-2E97-43C0-845C-78653AA07F5F}" type="parTrans" cxnId="{3C5114BA-9FC0-48F2-B688-9D72BF096C0D}">
      <dgm:prSet/>
      <dgm:spPr/>
      <dgm:t>
        <a:bodyPr/>
        <a:lstStyle/>
        <a:p>
          <a:endParaRPr lang="ru-RU"/>
        </a:p>
      </dgm:t>
    </dgm:pt>
    <dgm:pt modelId="{53B6362C-B50E-4637-B4EB-67D7548FD05D}" type="sibTrans" cxnId="{3C5114BA-9FC0-48F2-B688-9D72BF096C0D}">
      <dgm:prSet/>
      <dgm:spPr/>
      <dgm:t>
        <a:bodyPr/>
        <a:lstStyle/>
        <a:p>
          <a:endParaRPr lang="ru-RU"/>
        </a:p>
      </dgm:t>
    </dgm:pt>
    <dgm:pt modelId="{B061371C-6D03-468A-8AE0-F448222E5926}">
      <dgm:prSet phldrT="[Текст]" custT="1"/>
      <dgm:spPr/>
      <dgm:t>
        <a:bodyPr/>
        <a:lstStyle/>
        <a:p>
          <a:r>
            <a:rPr lang="ru-RU" sz="1800" dirty="0" smtClean="0"/>
            <a:t>район</a:t>
          </a:r>
          <a:endParaRPr lang="ru-RU" sz="1800" dirty="0"/>
        </a:p>
      </dgm:t>
    </dgm:pt>
    <dgm:pt modelId="{08349BBC-072D-409A-9BA2-32FA53A99946}" type="parTrans" cxnId="{9C78B472-CB20-4802-ADDD-7229FB56DF07}">
      <dgm:prSet/>
      <dgm:spPr/>
      <dgm:t>
        <a:bodyPr/>
        <a:lstStyle/>
        <a:p>
          <a:endParaRPr lang="ru-RU"/>
        </a:p>
      </dgm:t>
    </dgm:pt>
    <dgm:pt modelId="{471DE9AA-69A6-4633-90EC-588D4A115FD1}" type="sibTrans" cxnId="{9C78B472-CB20-4802-ADDD-7229FB56DF07}">
      <dgm:prSet/>
      <dgm:spPr/>
      <dgm:t>
        <a:bodyPr/>
        <a:lstStyle/>
        <a:p>
          <a:endParaRPr lang="ru-RU"/>
        </a:p>
      </dgm:t>
    </dgm:pt>
    <dgm:pt modelId="{5B3D9C63-0587-49A9-949D-8A704A3815CC}">
      <dgm:prSet phldrT="[Текст]"/>
      <dgm:spPr/>
      <dgm:t>
        <a:bodyPr/>
        <a:lstStyle/>
        <a:p>
          <a:r>
            <a:rPr lang="en-US" dirty="0" smtClean="0"/>
            <a:t>“V” </a:t>
          </a:r>
          <a:r>
            <a:rPr lang="ru-RU" dirty="0" smtClean="0"/>
            <a:t>«Обучение пройдено»</a:t>
          </a:r>
          <a:endParaRPr lang="ru-RU" dirty="0"/>
        </a:p>
      </dgm:t>
    </dgm:pt>
    <dgm:pt modelId="{129AC8D9-6234-4B76-869C-A270BDE43CCD}" type="parTrans" cxnId="{3692621F-250F-4999-80CE-AA01C8855DAB}">
      <dgm:prSet/>
      <dgm:spPr/>
      <dgm:t>
        <a:bodyPr/>
        <a:lstStyle/>
        <a:p>
          <a:endParaRPr lang="ru-RU"/>
        </a:p>
      </dgm:t>
    </dgm:pt>
    <dgm:pt modelId="{4A3D9A36-31CC-48CF-88CE-89178603DCBF}" type="sibTrans" cxnId="{3692621F-250F-4999-80CE-AA01C8855DAB}">
      <dgm:prSet/>
      <dgm:spPr/>
      <dgm:t>
        <a:bodyPr/>
        <a:lstStyle/>
        <a:p>
          <a:endParaRPr lang="ru-RU"/>
        </a:p>
      </dgm:t>
    </dgm:pt>
    <dgm:pt modelId="{3C803C29-D96E-46A7-9BA4-EAA25BE5F0E1}">
      <dgm:prSet phldrT="[Текст]"/>
      <dgm:spPr/>
      <dgm:t>
        <a:bodyPr/>
        <a:lstStyle/>
        <a:p>
          <a:r>
            <a:rPr lang="en-US" dirty="0" smtClean="0"/>
            <a:t>Access</a:t>
          </a:r>
          <a:endParaRPr lang="ru-RU" dirty="0"/>
        </a:p>
      </dgm:t>
    </dgm:pt>
    <dgm:pt modelId="{EBBB9432-FCA2-45F1-94D9-066F732006C4}" type="parTrans" cxnId="{407D14EF-F50E-4AEA-B66E-D92AF55442F0}">
      <dgm:prSet/>
      <dgm:spPr/>
      <dgm:t>
        <a:bodyPr/>
        <a:lstStyle/>
        <a:p>
          <a:endParaRPr lang="ru-RU"/>
        </a:p>
      </dgm:t>
    </dgm:pt>
    <dgm:pt modelId="{D7C26F41-D204-405B-A1A2-708AF637383F}" type="sibTrans" cxnId="{407D14EF-F50E-4AEA-B66E-D92AF55442F0}">
      <dgm:prSet/>
      <dgm:spPr/>
      <dgm:t>
        <a:bodyPr/>
        <a:lstStyle/>
        <a:p>
          <a:endParaRPr lang="ru-RU"/>
        </a:p>
      </dgm:t>
    </dgm:pt>
    <dgm:pt modelId="{2456945D-2363-40D2-8D8D-40FF99B6C47D}">
      <dgm:prSet custT="1"/>
      <dgm:spPr/>
      <dgm:t>
        <a:bodyPr/>
        <a:lstStyle/>
        <a:p>
          <a:r>
            <a:rPr lang="ru-RU" sz="1800" dirty="0" smtClean="0"/>
            <a:t>район</a:t>
          </a:r>
          <a:endParaRPr lang="ru-RU" sz="1800" dirty="0"/>
        </a:p>
      </dgm:t>
    </dgm:pt>
    <dgm:pt modelId="{765752BA-5FEF-4C79-BCE4-7953C3BF04FC}" type="parTrans" cxnId="{E00D02CE-8831-41A0-8C9D-977E0CA4FC3E}">
      <dgm:prSet/>
      <dgm:spPr/>
      <dgm:t>
        <a:bodyPr/>
        <a:lstStyle/>
        <a:p>
          <a:endParaRPr lang="ru-RU"/>
        </a:p>
      </dgm:t>
    </dgm:pt>
    <dgm:pt modelId="{2305B6F9-8A78-4874-BF38-F87568B1BA0A}" type="sibTrans" cxnId="{E00D02CE-8831-41A0-8C9D-977E0CA4FC3E}">
      <dgm:prSet/>
      <dgm:spPr/>
      <dgm:t>
        <a:bodyPr/>
        <a:lstStyle/>
        <a:p>
          <a:endParaRPr lang="ru-RU"/>
        </a:p>
      </dgm:t>
    </dgm:pt>
    <dgm:pt modelId="{5DB82C6D-FA68-4505-AABB-88AE10938875}">
      <dgm:prSet/>
      <dgm:spPr/>
      <dgm:t>
        <a:bodyPr/>
        <a:lstStyle/>
        <a:p>
          <a:r>
            <a:rPr lang="en-US" dirty="0" smtClean="0"/>
            <a:t>Access</a:t>
          </a:r>
          <a:r>
            <a:rPr lang="ru-RU" dirty="0" smtClean="0"/>
            <a:t> на </a:t>
          </a:r>
          <a:r>
            <a:rPr lang="en-US" dirty="0" smtClean="0"/>
            <a:t>ftp</a:t>
          </a:r>
          <a:r>
            <a:rPr lang="ru-RU" dirty="0" smtClean="0"/>
            <a:t> (для РЦОИ)</a:t>
          </a:r>
          <a:endParaRPr lang="ru-RU" dirty="0"/>
        </a:p>
      </dgm:t>
    </dgm:pt>
    <dgm:pt modelId="{BDEABEB7-F24F-49FF-AA42-214848EDA7DE}" type="parTrans" cxnId="{47B00ECC-2B09-4FBF-9B93-66786309FE7A}">
      <dgm:prSet/>
      <dgm:spPr/>
      <dgm:t>
        <a:bodyPr/>
        <a:lstStyle/>
        <a:p>
          <a:endParaRPr lang="ru-RU"/>
        </a:p>
      </dgm:t>
    </dgm:pt>
    <dgm:pt modelId="{8F77E597-AA6A-4649-8C0E-796EA9723290}" type="sibTrans" cxnId="{47B00ECC-2B09-4FBF-9B93-66786309FE7A}">
      <dgm:prSet/>
      <dgm:spPr/>
      <dgm:t>
        <a:bodyPr/>
        <a:lstStyle/>
        <a:p>
          <a:endParaRPr lang="ru-RU"/>
        </a:p>
      </dgm:t>
    </dgm:pt>
    <dgm:pt modelId="{0B55B86F-DD4B-4728-987E-002D0750F3A5}">
      <dgm:prSet/>
      <dgm:spPr/>
      <dgm:t>
        <a:bodyPr/>
        <a:lstStyle/>
        <a:p>
          <a:r>
            <a:rPr lang="ru-RU" dirty="0" smtClean="0"/>
            <a:t>печать справки по требованию</a:t>
          </a:r>
          <a:endParaRPr lang="ru-RU" dirty="0"/>
        </a:p>
      </dgm:t>
    </dgm:pt>
    <dgm:pt modelId="{42F9E909-7886-494B-BB17-BEA841B08122}" type="parTrans" cxnId="{3F9DB746-ADE9-4B49-98CB-DC5B876673E2}">
      <dgm:prSet/>
      <dgm:spPr/>
      <dgm:t>
        <a:bodyPr/>
        <a:lstStyle/>
        <a:p>
          <a:endParaRPr lang="ru-RU"/>
        </a:p>
      </dgm:t>
    </dgm:pt>
    <dgm:pt modelId="{5D1DBF16-8EF2-47DB-B799-92EE8246E3C7}" type="sibTrans" cxnId="{3F9DB746-ADE9-4B49-98CB-DC5B876673E2}">
      <dgm:prSet/>
      <dgm:spPr/>
      <dgm:t>
        <a:bodyPr/>
        <a:lstStyle/>
        <a:p>
          <a:endParaRPr lang="ru-RU"/>
        </a:p>
      </dgm:t>
    </dgm:pt>
    <dgm:pt modelId="{EC3532D0-C5FF-4EB8-A813-95C62B0CBF43}">
      <dgm:prSet custT="1"/>
      <dgm:spPr/>
      <dgm:t>
        <a:bodyPr/>
        <a:lstStyle/>
        <a:p>
          <a:r>
            <a:rPr lang="ru-RU" sz="1800" dirty="0" smtClean="0"/>
            <a:t>РЦОИ</a:t>
          </a:r>
          <a:endParaRPr lang="ru-RU" sz="1800" dirty="0"/>
        </a:p>
      </dgm:t>
    </dgm:pt>
    <dgm:pt modelId="{5040F457-B9BD-49C6-BB3F-3D5A6D2DC9E8}" type="parTrans" cxnId="{6D354F5C-76C5-47EC-84D6-A90C7DD024F5}">
      <dgm:prSet/>
      <dgm:spPr/>
      <dgm:t>
        <a:bodyPr/>
        <a:lstStyle/>
        <a:p>
          <a:endParaRPr lang="ru-RU"/>
        </a:p>
      </dgm:t>
    </dgm:pt>
    <dgm:pt modelId="{38CA1747-B82A-4427-88E3-DB9E98B667C1}" type="sibTrans" cxnId="{6D354F5C-76C5-47EC-84D6-A90C7DD024F5}">
      <dgm:prSet/>
      <dgm:spPr/>
      <dgm:t>
        <a:bodyPr/>
        <a:lstStyle/>
        <a:p>
          <a:endParaRPr lang="ru-RU"/>
        </a:p>
      </dgm:t>
    </dgm:pt>
    <dgm:pt modelId="{2BE38BA5-F197-486E-A9C1-D820BD9FD529}">
      <dgm:prSet/>
      <dgm:spPr/>
      <dgm:t>
        <a:bodyPr/>
        <a:lstStyle/>
        <a:p>
          <a:r>
            <a:rPr lang="ru-RU" dirty="0" smtClean="0"/>
            <a:t>Передача списка обученных в КО</a:t>
          </a:r>
          <a:endParaRPr lang="ru-RU" dirty="0"/>
        </a:p>
      </dgm:t>
    </dgm:pt>
    <dgm:pt modelId="{32CA9E2A-BA13-4CB2-9B57-72A7DD0B19B0}" type="parTrans" cxnId="{8FACDDE8-DF68-4271-B8C8-F8EECCF96557}">
      <dgm:prSet/>
      <dgm:spPr/>
      <dgm:t>
        <a:bodyPr/>
        <a:lstStyle/>
        <a:p>
          <a:endParaRPr lang="ru-RU"/>
        </a:p>
      </dgm:t>
    </dgm:pt>
    <dgm:pt modelId="{BA8C0A99-3377-4920-922B-3726AF442FB0}" type="sibTrans" cxnId="{8FACDDE8-DF68-4271-B8C8-F8EECCF96557}">
      <dgm:prSet/>
      <dgm:spPr/>
      <dgm:t>
        <a:bodyPr/>
        <a:lstStyle/>
        <a:p>
          <a:endParaRPr lang="ru-RU"/>
        </a:p>
      </dgm:t>
    </dgm:pt>
    <dgm:pt modelId="{2201B023-FDCA-4C40-9593-17A2DCDBE3B9}">
      <dgm:prSet custT="1"/>
      <dgm:spPr/>
      <dgm:t>
        <a:bodyPr/>
        <a:lstStyle/>
        <a:p>
          <a:r>
            <a:rPr lang="ru-RU" sz="1800" dirty="0" smtClean="0"/>
            <a:t>КО</a:t>
          </a:r>
          <a:endParaRPr lang="ru-RU" sz="1800" dirty="0"/>
        </a:p>
      </dgm:t>
    </dgm:pt>
    <dgm:pt modelId="{D1320EDD-27C2-48B9-AF35-8AD5C328A58E}" type="parTrans" cxnId="{FB04871D-4657-4929-93E5-B2AAF9060223}">
      <dgm:prSet/>
      <dgm:spPr/>
      <dgm:t>
        <a:bodyPr/>
        <a:lstStyle/>
        <a:p>
          <a:endParaRPr lang="ru-RU"/>
        </a:p>
      </dgm:t>
    </dgm:pt>
    <dgm:pt modelId="{C5440DDD-E261-4B90-9703-5E72E6D96ADB}" type="sibTrans" cxnId="{FB04871D-4657-4929-93E5-B2AAF9060223}">
      <dgm:prSet/>
      <dgm:spPr/>
      <dgm:t>
        <a:bodyPr/>
        <a:lstStyle/>
        <a:p>
          <a:endParaRPr lang="ru-RU"/>
        </a:p>
      </dgm:t>
    </dgm:pt>
    <dgm:pt modelId="{ADA9D43B-AFD5-4D37-8158-8DA239F327AE}">
      <dgm:prSet/>
      <dgm:spPr/>
      <dgm:t>
        <a:bodyPr/>
        <a:lstStyle/>
        <a:p>
          <a:r>
            <a:rPr lang="ru-RU" dirty="0" smtClean="0"/>
            <a:t>Аккредитация ОН</a:t>
          </a:r>
          <a:endParaRPr lang="ru-RU" dirty="0"/>
        </a:p>
      </dgm:t>
    </dgm:pt>
    <dgm:pt modelId="{29E7CF95-B582-42C5-97A5-8D20D18426DA}" type="parTrans" cxnId="{D5BA8D77-AB79-43A7-8523-131834FC98C8}">
      <dgm:prSet/>
      <dgm:spPr/>
      <dgm:t>
        <a:bodyPr/>
        <a:lstStyle/>
        <a:p>
          <a:endParaRPr lang="ru-RU"/>
        </a:p>
      </dgm:t>
    </dgm:pt>
    <dgm:pt modelId="{D2F238FF-8DF4-4E39-A651-29670C200D82}" type="sibTrans" cxnId="{D5BA8D77-AB79-43A7-8523-131834FC98C8}">
      <dgm:prSet/>
      <dgm:spPr/>
      <dgm:t>
        <a:bodyPr/>
        <a:lstStyle/>
        <a:p>
          <a:endParaRPr lang="ru-RU"/>
        </a:p>
      </dgm:t>
    </dgm:pt>
    <dgm:pt modelId="{81AB66BE-58F1-4AB1-A48F-D9DBC3875F96}">
      <dgm:prSet custT="1"/>
      <dgm:spPr/>
      <dgm:t>
        <a:bodyPr/>
        <a:lstStyle/>
        <a:p>
          <a:r>
            <a:rPr lang="ru-RU" sz="1800" dirty="0" smtClean="0"/>
            <a:t>РЦОИ</a:t>
          </a:r>
          <a:endParaRPr lang="ru-RU" sz="1800" dirty="0"/>
        </a:p>
      </dgm:t>
    </dgm:pt>
    <dgm:pt modelId="{992F8ABA-8C42-49D9-B4DB-C66E431CA672}" type="parTrans" cxnId="{BA62D7C6-777E-4BBF-8EEC-D3DD32EB3446}">
      <dgm:prSet/>
      <dgm:spPr/>
      <dgm:t>
        <a:bodyPr/>
        <a:lstStyle/>
        <a:p>
          <a:endParaRPr lang="ru-RU"/>
        </a:p>
      </dgm:t>
    </dgm:pt>
    <dgm:pt modelId="{1C0381B4-F93D-4353-843A-F34FCD50BD82}" type="sibTrans" cxnId="{BA62D7C6-777E-4BBF-8EEC-D3DD32EB3446}">
      <dgm:prSet/>
      <dgm:spPr/>
      <dgm:t>
        <a:bodyPr/>
        <a:lstStyle/>
        <a:p>
          <a:endParaRPr lang="ru-RU"/>
        </a:p>
      </dgm:t>
    </dgm:pt>
    <dgm:pt modelId="{638FB5F8-9B16-4CC9-846E-FF9DE772DE56}">
      <dgm:prSet/>
      <dgm:spPr/>
      <dgm:t>
        <a:bodyPr/>
        <a:lstStyle/>
        <a:p>
          <a:r>
            <a:rPr lang="ru-RU" dirty="0" smtClean="0"/>
            <a:t>Печать удостоверений ОН и передача их координаторам</a:t>
          </a:r>
          <a:endParaRPr lang="ru-RU" dirty="0"/>
        </a:p>
      </dgm:t>
    </dgm:pt>
    <dgm:pt modelId="{94BD84D0-71BD-40C0-9352-FB85720AADC9}" type="parTrans" cxnId="{9422C027-09DC-49D7-A78E-59986AE89180}">
      <dgm:prSet/>
      <dgm:spPr/>
      <dgm:t>
        <a:bodyPr/>
        <a:lstStyle/>
        <a:p>
          <a:endParaRPr lang="ru-RU"/>
        </a:p>
      </dgm:t>
    </dgm:pt>
    <dgm:pt modelId="{0F079E6F-BF9A-4945-B6C5-D0750C1CE227}" type="sibTrans" cxnId="{9422C027-09DC-49D7-A78E-59986AE89180}">
      <dgm:prSet/>
      <dgm:spPr/>
      <dgm:t>
        <a:bodyPr/>
        <a:lstStyle/>
        <a:p>
          <a:endParaRPr lang="ru-RU"/>
        </a:p>
      </dgm:t>
    </dgm:pt>
    <dgm:pt modelId="{6007D204-00C6-4DE3-9E4F-F06E6011ADD7}" type="pres">
      <dgm:prSet presAssocID="{1CCEE594-3138-437D-A89C-E54F32610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DA173-B420-4F37-9CEE-470B3BE993E0}" type="pres">
      <dgm:prSet presAssocID="{529D41F1-792A-44AA-B850-7E65F0617254}" presName="composite" presStyleCnt="0"/>
      <dgm:spPr/>
    </dgm:pt>
    <dgm:pt modelId="{1BDAF6D1-22C0-4F20-91E1-ED850B73372B}" type="pres">
      <dgm:prSet presAssocID="{529D41F1-792A-44AA-B850-7E65F0617254}" presName="parentText" presStyleLbl="alignNode1" presStyleIdx="0" presStyleCnt="7" custScaleX="194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409E9-D05A-43B4-8D06-AAA7DFFB6C9D}" type="pres">
      <dgm:prSet presAssocID="{529D41F1-792A-44AA-B850-7E65F0617254}" presName="descendantText" presStyleLbl="alignAcc1" presStyleIdx="0" presStyleCnt="7" custScaleX="69848" custScaleY="100000" custLinFactNeighborX="0" custLinFactNeighborY="-1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AEDE0-4EDC-4ED2-90A9-41872580776C}" type="pres">
      <dgm:prSet presAssocID="{5349BFFB-243E-4E22-B5EC-96BCCBE05F69}" presName="sp" presStyleCnt="0"/>
      <dgm:spPr/>
    </dgm:pt>
    <dgm:pt modelId="{4D89B805-3E72-4F00-B6A0-61B9A3D78999}" type="pres">
      <dgm:prSet presAssocID="{9A76E6C5-A4A5-4BF5-829D-FF8538AE10C3}" presName="composite" presStyleCnt="0"/>
      <dgm:spPr/>
    </dgm:pt>
    <dgm:pt modelId="{FAAFE44F-FA6E-4EAE-A39E-0858372548C0}" type="pres">
      <dgm:prSet presAssocID="{9A76E6C5-A4A5-4BF5-829D-FF8538AE10C3}" presName="parentText" presStyleLbl="alignNode1" presStyleIdx="1" presStyleCnt="7" custScaleX="193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178F-570C-482E-AAA2-5DA8A4740CF2}" type="pres">
      <dgm:prSet presAssocID="{9A76E6C5-A4A5-4BF5-829D-FF8538AE10C3}" presName="descendantText" presStyleLbl="alignAcc1" presStyleIdx="1" presStyleCnt="7" custScaleX="64259" custLinFactNeighborX="-1467" custLinFactNeighborY="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C89F2-BD4F-4F85-8E91-3F5275E20EE0}" type="pres">
      <dgm:prSet presAssocID="{247EA12C-E97E-42A4-A551-3EF0C80D2014}" presName="sp" presStyleCnt="0"/>
      <dgm:spPr/>
    </dgm:pt>
    <dgm:pt modelId="{E136B596-9480-4C8E-91FA-D89F679E2EA7}" type="pres">
      <dgm:prSet presAssocID="{B061371C-6D03-468A-8AE0-F448222E5926}" presName="composite" presStyleCnt="0"/>
      <dgm:spPr/>
    </dgm:pt>
    <dgm:pt modelId="{EA6E0A14-676F-46F3-82F4-B2425F91F972}" type="pres">
      <dgm:prSet presAssocID="{B061371C-6D03-468A-8AE0-F448222E5926}" presName="parentText" presStyleLbl="alignNode1" presStyleIdx="2" presStyleCnt="7" custScaleX="194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03560-641E-431C-97B8-211F7B9DA913}" type="pres">
      <dgm:prSet presAssocID="{B061371C-6D03-468A-8AE0-F448222E5926}" presName="descendantText" presStyleLbl="alignAcc1" presStyleIdx="2" presStyleCnt="7" custScaleX="70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C12C-A943-4638-90AD-CBF70DB2701D}" type="pres">
      <dgm:prSet presAssocID="{471DE9AA-69A6-4633-90EC-588D4A115FD1}" presName="sp" presStyleCnt="0"/>
      <dgm:spPr/>
    </dgm:pt>
    <dgm:pt modelId="{048B36FA-3F1A-450A-88DD-72128147EFE5}" type="pres">
      <dgm:prSet presAssocID="{2456945D-2363-40D2-8D8D-40FF99B6C47D}" presName="composite" presStyleCnt="0"/>
      <dgm:spPr/>
    </dgm:pt>
    <dgm:pt modelId="{3A01EF45-50E5-4AE0-9E7A-AFC328DCC250}" type="pres">
      <dgm:prSet presAssocID="{2456945D-2363-40D2-8D8D-40FF99B6C47D}" presName="parentText" presStyleLbl="alignNode1" presStyleIdx="3" presStyleCnt="7" custScaleX="194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2A13A-4639-46A4-BD1E-DBFD3E9F5134}" type="pres">
      <dgm:prSet presAssocID="{2456945D-2363-40D2-8D8D-40FF99B6C47D}" presName="descendantText" presStyleLbl="alignAcc1" presStyleIdx="3" presStyleCnt="7" custScaleX="64876" custLinFactNeighborX="-1419" custLinFactNeighborY="-1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06AE2-2CBC-447A-B4C5-5D655FE92C21}" type="pres">
      <dgm:prSet presAssocID="{2305B6F9-8A78-4874-BF38-F87568B1BA0A}" presName="sp" presStyleCnt="0"/>
      <dgm:spPr/>
    </dgm:pt>
    <dgm:pt modelId="{F9F63243-A9A8-4788-A322-03DEA97F8144}" type="pres">
      <dgm:prSet presAssocID="{EC3532D0-C5FF-4EB8-A813-95C62B0CBF43}" presName="composite" presStyleCnt="0"/>
      <dgm:spPr/>
    </dgm:pt>
    <dgm:pt modelId="{25975CEC-9D84-447A-AC54-C64A2B1B34C3}" type="pres">
      <dgm:prSet presAssocID="{EC3532D0-C5FF-4EB8-A813-95C62B0CBF43}" presName="parentText" presStyleLbl="alignNode1" presStyleIdx="4" presStyleCnt="7" custScaleX="194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7771D-D1B9-48C5-A6B3-EF0C56F94371}" type="pres">
      <dgm:prSet presAssocID="{EC3532D0-C5FF-4EB8-A813-95C62B0CBF43}" presName="descendantText" presStyleLbl="alignAcc1" presStyleIdx="4" presStyleCnt="7" custScaleX="75579" custLinFactNeighborX="822" custLinFactNeighborY="-7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9A38-533C-43CB-8FC3-A4594BF827F7}" type="pres">
      <dgm:prSet presAssocID="{38CA1747-B82A-4427-88E3-DB9E98B667C1}" presName="sp" presStyleCnt="0"/>
      <dgm:spPr/>
    </dgm:pt>
    <dgm:pt modelId="{72CA7B75-9CAC-40D0-BDA1-831200E81B21}" type="pres">
      <dgm:prSet presAssocID="{2201B023-FDCA-4C40-9593-17A2DCDBE3B9}" presName="composite" presStyleCnt="0"/>
      <dgm:spPr/>
    </dgm:pt>
    <dgm:pt modelId="{B85B2C8D-EE62-431D-9EDF-64E32965DA1F}" type="pres">
      <dgm:prSet presAssocID="{2201B023-FDCA-4C40-9593-17A2DCDBE3B9}" presName="parentText" presStyleLbl="alignNode1" presStyleIdx="5" presStyleCnt="7" custScaleX="194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97032-C3D5-44A0-B041-ED519782F70A}" type="pres">
      <dgm:prSet presAssocID="{2201B023-FDCA-4C40-9593-17A2DCDBE3B9}" presName="descendantText" presStyleLbl="alignAcc1" presStyleIdx="5" presStyleCnt="7" custScaleX="79352" custLinFactNeighborX="1771" custLinFactNeighborY="-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DF56-20C4-4FB4-8811-30EAC391F6B5}" type="pres">
      <dgm:prSet presAssocID="{C5440DDD-E261-4B90-9703-5E72E6D96ADB}" presName="sp" presStyleCnt="0"/>
      <dgm:spPr/>
    </dgm:pt>
    <dgm:pt modelId="{B181FC9C-BF2D-4FCE-9D76-B17462605592}" type="pres">
      <dgm:prSet presAssocID="{81AB66BE-58F1-4AB1-A48F-D9DBC3875F96}" presName="composite" presStyleCnt="0"/>
      <dgm:spPr/>
    </dgm:pt>
    <dgm:pt modelId="{51F08A35-60F2-49E5-8C84-7754D4DF2327}" type="pres">
      <dgm:prSet presAssocID="{81AB66BE-58F1-4AB1-A48F-D9DBC3875F96}" presName="parentText" presStyleLbl="alignNode1" presStyleIdx="6" presStyleCnt="7" custScaleX="194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A10C6-5A00-4E68-B2F2-653FFD3B908C}" type="pres">
      <dgm:prSet presAssocID="{81AB66BE-58F1-4AB1-A48F-D9DBC3875F96}" presName="descendantText" presStyleLbl="alignAcc1" presStyleIdx="6" presStyleCnt="7" custScaleX="75579" custLinFactNeighborX="1192" custLinFactNeighborY="-1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35C38-E16B-4B11-B7E6-EC810ED7E02E}" type="presOf" srcId="{2201B023-FDCA-4C40-9593-17A2DCDBE3B9}" destId="{B85B2C8D-EE62-431D-9EDF-64E32965DA1F}" srcOrd="0" destOrd="0" presId="urn:microsoft.com/office/officeart/2005/8/layout/chevron2"/>
    <dgm:cxn modelId="{2F1878D4-5FD8-4114-89DF-42F459759190}" type="presOf" srcId="{1CCEE594-3138-437D-A89C-E54F32610881}" destId="{6007D204-00C6-4DE3-9E4F-F06E6011ADD7}" srcOrd="0" destOrd="0" presId="urn:microsoft.com/office/officeart/2005/8/layout/chevron2"/>
    <dgm:cxn modelId="{CCD5FB13-1666-4E88-AA40-606EE43A7BC0}" type="presOf" srcId="{9A76E6C5-A4A5-4BF5-829D-FF8538AE10C3}" destId="{FAAFE44F-FA6E-4EAE-A39E-0858372548C0}" srcOrd="0" destOrd="0" presId="urn:microsoft.com/office/officeart/2005/8/layout/chevron2"/>
    <dgm:cxn modelId="{9422C027-09DC-49D7-A78E-59986AE89180}" srcId="{81AB66BE-58F1-4AB1-A48F-D9DBC3875F96}" destId="{638FB5F8-9B16-4CC9-846E-FF9DE772DE56}" srcOrd="0" destOrd="0" parTransId="{94BD84D0-71BD-40C0-9352-FB85720AADC9}" sibTransId="{0F079E6F-BF9A-4945-B6C5-D0750C1CE227}"/>
    <dgm:cxn modelId="{3155D0D8-68BC-4CD9-8E9F-E57CF64E9B56}" type="presOf" srcId="{5B3D9C63-0587-49A9-949D-8A704A3815CC}" destId="{93303560-641E-431C-97B8-211F7B9DA913}" srcOrd="0" destOrd="0" presId="urn:microsoft.com/office/officeart/2005/8/layout/chevron2"/>
    <dgm:cxn modelId="{47B00ECC-2B09-4FBF-9B93-66786309FE7A}" srcId="{2456945D-2363-40D2-8D8D-40FF99B6C47D}" destId="{5DB82C6D-FA68-4505-AABB-88AE10938875}" srcOrd="0" destOrd="0" parTransId="{BDEABEB7-F24F-49FF-AA42-214848EDA7DE}" sibTransId="{8F77E597-AA6A-4649-8C0E-796EA9723290}"/>
    <dgm:cxn modelId="{1A9658D6-9C1D-4C43-A1E8-3525F1C0B075}" srcId="{529D41F1-792A-44AA-B850-7E65F0617254}" destId="{D45E1EC3-05F7-4BCA-8AF2-EC130B2C15E7}" srcOrd="0" destOrd="0" parTransId="{609D8A25-E8FD-4C53-837F-F990B44B4D3A}" sibTransId="{261A4E2D-DDB4-40DB-8951-FFDEAE4AC9E1}"/>
    <dgm:cxn modelId="{E00D02CE-8831-41A0-8C9D-977E0CA4FC3E}" srcId="{1CCEE594-3138-437D-A89C-E54F32610881}" destId="{2456945D-2363-40D2-8D8D-40FF99B6C47D}" srcOrd="3" destOrd="0" parTransId="{765752BA-5FEF-4C79-BCE4-7953C3BF04FC}" sibTransId="{2305B6F9-8A78-4874-BF38-F87568B1BA0A}"/>
    <dgm:cxn modelId="{407D14EF-F50E-4AEA-B66E-D92AF55442F0}" srcId="{B061371C-6D03-468A-8AE0-F448222E5926}" destId="{3C803C29-D96E-46A7-9BA4-EAA25BE5F0E1}" srcOrd="1" destOrd="0" parTransId="{EBBB9432-FCA2-45F1-94D9-066F732006C4}" sibTransId="{D7C26F41-D204-405B-A1A2-708AF637383F}"/>
    <dgm:cxn modelId="{4E0D45B5-EB6D-47B4-A13A-AD7D8F26D6B3}" srcId="{529D41F1-792A-44AA-B850-7E65F0617254}" destId="{B4040C93-87CA-4BEE-929F-9D42EB6760CF}" srcOrd="1" destOrd="0" parTransId="{3F7788CF-A246-43F3-B136-AAA5FED6DF5B}" sibTransId="{ACC9315F-D333-455F-B0FD-DAD45EF13E1A}"/>
    <dgm:cxn modelId="{9C78B472-CB20-4802-ADDD-7229FB56DF07}" srcId="{1CCEE594-3138-437D-A89C-E54F32610881}" destId="{B061371C-6D03-468A-8AE0-F448222E5926}" srcOrd="2" destOrd="0" parTransId="{08349BBC-072D-409A-9BA2-32FA53A99946}" sibTransId="{471DE9AA-69A6-4633-90EC-588D4A115FD1}"/>
    <dgm:cxn modelId="{1480062B-3401-404E-8211-DED6E2CECF84}" type="presOf" srcId="{ADA9D43B-AFD5-4D37-8158-8DA239F327AE}" destId="{81997032-C3D5-44A0-B041-ED519782F70A}" srcOrd="0" destOrd="0" presId="urn:microsoft.com/office/officeart/2005/8/layout/chevron2"/>
    <dgm:cxn modelId="{A7F12921-9DCD-4311-B6D2-A79A414C2645}" type="presOf" srcId="{578B6AF2-760A-4B78-9C9F-B1E26B8F43BA}" destId="{4257178F-570C-482E-AAA2-5DA8A4740CF2}" srcOrd="0" destOrd="1" presId="urn:microsoft.com/office/officeart/2005/8/layout/chevron2"/>
    <dgm:cxn modelId="{F9D98BC1-42A9-48BD-88A9-26BDF36D624D}" srcId="{1CCEE594-3138-437D-A89C-E54F32610881}" destId="{529D41F1-792A-44AA-B850-7E65F0617254}" srcOrd="0" destOrd="0" parTransId="{5A5330E8-9EB5-491E-9376-AAFE2C313135}" sibTransId="{5349BFFB-243E-4E22-B5EC-96BCCBE05F69}"/>
    <dgm:cxn modelId="{B1816226-B00D-499D-89AE-C09335BF9424}" srcId="{1CCEE594-3138-437D-A89C-E54F32610881}" destId="{9A76E6C5-A4A5-4BF5-829D-FF8538AE10C3}" srcOrd="1" destOrd="0" parTransId="{980E6FA1-C89E-4394-90E3-9340463A92F3}" sibTransId="{247EA12C-E97E-42A4-A551-3EF0C80D2014}"/>
    <dgm:cxn modelId="{8FACDDE8-DF68-4271-B8C8-F8EECCF96557}" srcId="{EC3532D0-C5FF-4EB8-A813-95C62B0CBF43}" destId="{2BE38BA5-F197-486E-A9C1-D820BD9FD529}" srcOrd="0" destOrd="0" parTransId="{32CA9E2A-BA13-4CB2-9B57-72A7DD0B19B0}" sibTransId="{BA8C0A99-3377-4920-922B-3726AF442FB0}"/>
    <dgm:cxn modelId="{BA62D7C6-777E-4BBF-8EEC-D3DD32EB3446}" srcId="{1CCEE594-3138-437D-A89C-E54F32610881}" destId="{81AB66BE-58F1-4AB1-A48F-D9DBC3875F96}" srcOrd="6" destOrd="0" parTransId="{992F8ABA-8C42-49D9-B4DB-C66E431CA672}" sibTransId="{1C0381B4-F93D-4353-843A-F34FCD50BD82}"/>
    <dgm:cxn modelId="{ECE98348-63CA-4657-8D79-EC1C46B98264}" type="presOf" srcId="{EC3532D0-C5FF-4EB8-A813-95C62B0CBF43}" destId="{25975CEC-9D84-447A-AC54-C64A2B1B34C3}" srcOrd="0" destOrd="0" presId="urn:microsoft.com/office/officeart/2005/8/layout/chevron2"/>
    <dgm:cxn modelId="{FB04871D-4657-4929-93E5-B2AAF9060223}" srcId="{1CCEE594-3138-437D-A89C-E54F32610881}" destId="{2201B023-FDCA-4C40-9593-17A2DCDBE3B9}" srcOrd="5" destOrd="0" parTransId="{D1320EDD-27C2-48B9-AF35-8AD5C328A58E}" sibTransId="{C5440DDD-E261-4B90-9703-5E72E6D96ADB}"/>
    <dgm:cxn modelId="{D5BA8D77-AB79-43A7-8523-131834FC98C8}" srcId="{2201B023-FDCA-4C40-9593-17A2DCDBE3B9}" destId="{ADA9D43B-AFD5-4D37-8158-8DA239F327AE}" srcOrd="0" destOrd="0" parTransId="{29E7CF95-B582-42C5-97A5-8D20D18426DA}" sibTransId="{D2F238FF-8DF4-4E39-A651-29670C200D82}"/>
    <dgm:cxn modelId="{6D354F5C-76C5-47EC-84D6-A90C7DD024F5}" srcId="{1CCEE594-3138-437D-A89C-E54F32610881}" destId="{EC3532D0-C5FF-4EB8-A813-95C62B0CBF43}" srcOrd="4" destOrd="0" parTransId="{5040F457-B9BD-49C6-BB3F-3D5A6D2DC9E8}" sibTransId="{38CA1747-B82A-4427-88E3-DB9E98B667C1}"/>
    <dgm:cxn modelId="{9C7D01E8-3F8B-4BCD-B237-984D1E03197A}" type="presOf" srcId="{D45E1EC3-05F7-4BCA-8AF2-EC130B2C15E7}" destId="{FC0409E9-D05A-43B4-8D06-AAA7DFFB6C9D}" srcOrd="0" destOrd="0" presId="urn:microsoft.com/office/officeart/2005/8/layout/chevron2"/>
    <dgm:cxn modelId="{1196BC56-954F-464D-BBC5-36C6901A7982}" type="presOf" srcId="{B4040C93-87CA-4BEE-929F-9D42EB6760CF}" destId="{FC0409E9-D05A-43B4-8D06-AAA7DFFB6C9D}" srcOrd="0" destOrd="1" presId="urn:microsoft.com/office/officeart/2005/8/layout/chevron2"/>
    <dgm:cxn modelId="{7F82EC3B-AEC6-4CE0-B96E-744F4BE47FA6}" type="presOf" srcId="{638FB5F8-9B16-4CC9-846E-FF9DE772DE56}" destId="{BC0A10C6-5A00-4E68-B2F2-653FFD3B908C}" srcOrd="0" destOrd="0" presId="urn:microsoft.com/office/officeart/2005/8/layout/chevron2"/>
    <dgm:cxn modelId="{3C5114BA-9FC0-48F2-B688-9D72BF096C0D}" srcId="{9A76E6C5-A4A5-4BF5-829D-FF8538AE10C3}" destId="{578B6AF2-760A-4B78-9C9F-B1E26B8F43BA}" srcOrd="1" destOrd="0" parTransId="{A8582D88-2E97-43C0-845C-78653AA07F5F}" sibTransId="{53B6362C-B50E-4637-B4EB-67D7548FD05D}"/>
    <dgm:cxn modelId="{C2BA7D2B-C6B5-4345-9D6D-CE0A4B80869D}" srcId="{9A76E6C5-A4A5-4BF5-829D-FF8538AE10C3}" destId="{835DD210-DF99-448E-811F-8D4EE14C8315}" srcOrd="0" destOrd="0" parTransId="{8E3E2587-728A-4EF6-9787-2893925152BB}" sibTransId="{AC0F25CF-9070-493C-A51E-9E75BF6C97A6}"/>
    <dgm:cxn modelId="{2D45F747-E229-486B-AF3D-81AAC80F8E16}" type="presOf" srcId="{0B55B86F-DD4B-4728-987E-002D0750F3A5}" destId="{21F2A13A-4639-46A4-BD1E-DBFD3E9F5134}" srcOrd="0" destOrd="1" presId="urn:microsoft.com/office/officeart/2005/8/layout/chevron2"/>
    <dgm:cxn modelId="{5ECCF0B4-FA80-4553-9954-492E5F20A36C}" type="presOf" srcId="{2BE38BA5-F197-486E-A9C1-D820BD9FD529}" destId="{C097771D-D1B9-48C5-A6B3-EF0C56F94371}" srcOrd="0" destOrd="0" presId="urn:microsoft.com/office/officeart/2005/8/layout/chevron2"/>
    <dgm:cxn modelId="{3F9DB746-ADE9-4B49-98CB-DC5B876673E2}" srcId="{2456945D-2363-40D2-8D8D-40FF99B6C47D}" destId="{0B55B86F-DD4B-4728-987E-002D0750F3A5}" srcOrd="1" destOrd="0" parTransId="{42F9E909-7886-494B-BB17-BEA841B08122}" sibTransId="{5D1DBF16-8EF2-47DB-B799-92EE8246E3C7}"/>
    <dgm:cxn modelId="{29F1C23D-01C0-4F83-9285-D391BEF35E9A}" type="presOf" srcId="{81AB66BE-58F1-4AB1-A48F-D9DBC3875F96}" destId="{51F08A35-60F2-49E5-8C84-7754D4DF2327}" srcOrd="0" destOrd="0" presId="urn:microsoft.com/office/officeart/2005/8/layout/chevron2"/>
    <dgm:cxn modelId="{09A91DA3-DBDF-4142-BAAA-37C0AAA24244}" type="presOf" srcId="{529D41F1-792A-44AA-B850-7E65F0617254}" destId="{1BDAF6D1-22C0-4F20-91E1-ED850B73372B}" srcOrd="0" destOrd="0" presId="urn:microsoft.com/office/officeart/2005/8/layout/chevron2"/>
    <dgm:cxn modelId="{2B9163BA-BAEB-4379-B146-85F29A05FE17}" type="presOf" srcId="{B061371C-6D03-468A-8AE0-F448222E5926}" destId="{EA6E0A14-676F-46F3-82F4-B2425F91F972}" srcOrd="0" destOrd="0" presId="urn:microsoft.com/office/officeart/2005/8/layout/chevron2"/>
    <dgm:cxn modelId="{BAA34AE4-1C83-4824-85E4-5C67B90D60D9}" type="presOf" srcId="{2456945D-2363-40D2-8D8D-40FF99B6C47D}" destId="{3A01EF45-50E5-4AE0-9E7A-AFC328DCC250}" srcOrd="0" destOrd="0" presId="urn:microsoft.com/office/officeart/2005/8/layout/chevron2"/>
    <dgm:cxn modelId="{3692621F-250F-4999-80CE-AA01C8855DAB}" srcId="{B061371C-6D03-468A-8AE0-F448222E5926}" destId="{5B3D9C63-0587-49A9-949D-8A704A3815CC}" srcOrd="0" destOrd="0" parTransId="{129AC8D9-6234-4B76-869C-A270BDE43CCD}" sibTransId="{4A3D9A36-31CC-48CF-88CE-89178603DCBF}"/>
    <dgm:cxn modelId="{A2AD96FC-64CD-40C8-90CA-B8F687AFE5C2}" type="presOf" srcId="{5DB82C6D-FA68-4505-AABB-88AE10938875}" destId="{21F2A13A-4639-46A4-BD1E-DBFD3E9F5134}" srcOrd="0" destOrd="0" presId="urn:microsoft.com/office/officeart/2005/8/layout/chevron2"/>
    <dgm:cxn modelId="{D3ED6F2D-43D5-446D-9626-F868AFA079D7}" type="presOf" srcId="{3C803C29-D96E-46A7-9BA4-EAA25BE5F0E1}" destId="{93303560-641E-431C-97B8-211F7B9DA913}" srcOrd="0" destOrd="1" presId="urn:microsoft.com/office/officeart/2005/8/layout/chevron2"/>
    <dgm:cxn modelId="{EC4683A0-68A8-4388-9946-7B44D8FA6E87}" type="presOf" srcId="{835DD210-DF99-448E-811F-8D4EE14C8315}" destId="{4257178F-570C-482E-AAA2-5DA8A4740CF2}" srcOrd="0" destOrd="0" presId="urn:microsoft.com/office/officeart/2005/8/layout/chevron2"/>
    <dgm:cxn modelId="{115AE3B1-94A1-4D9C-AD82-CE21A7F3A8A0}" type="presParOf" srcId="{6007D204-00C6-4DE3-9E4F-F06E6011ADD7}" destId="{052DA173-B420-4F37-9CEE-470B3BE993E0}" srcOrd="0" destOrd="0" presId="urn:microsoft.com/office/officeart/2005/8/layout/chevron2"/>
    <dgm:cxn modelId="{7ADEE02C-745B-4C08-9D1A-53BE7B9D09B8}" type="presParOf" srcId="{052DA173-B420-4F37-9CEE-470B3BE993E0}" destId="{1BDAF6D1-22C0-4F20-91E1-ED850B73372B}" srcOrd="0" destOrd="0" presId="urn:microsoft.com/office/officeart/2005/8/layout/chevron2"/>
    <dgm:cxn modelId="{1A47C35D-8DDE-4DD9-80D1-DB1DA343BD5D}" type="presParOf" srcId="{052DA173-B420-4F37-9CEE-470B3BE993E0}" destId="{FC0409E9-D05A-43B4-8D06-AAA7DFFB6C9D}" srcOrd="1" destOrd="0" presId="urn:microsoft.com/office/officeart/2005/8/layout/chevron2"/>
    <dgm:cxn modelId="{25CF33EA-FFE9-4CB2-9183-05F457C49C55}" type="presParOf" srcId="{6007D204-00C6-4DE3-9E4F-F06E6011ADD7}" destId="{609AEDE0-4EDC-4ED2-90A9-41872580776C}" srcOrd="1" destOrd="0" presId="urn:microsoft.com/office/officeart/2005/8/layout/chevron2"/>
    <dgm:cxn modelId="{CE146023-20B3-4077-A375-13A877A16F57}" type="presParOf" srcId="{6007D204-00C6-4DE3-9E4F-F06E6011ADD7}" destId="{4D89B805-3E72-4F00-B6A0-61B9A3D78999}" srcOrd="2" destOrd="0" presId="urn:microsoft.com/office/officeart/2005/8/layout/chevron2"/>
    <dgm:cxn modelId="{8BD0CE86-EEB5-4FFF-B90D-9FBF455967E3}" type="presParOf" srcId="{4D89B805-3E72-4F00-B6A0-61B9A3D78999}" destId="{FAAFE44F-FA6E-4EAE-A39E-0858372548C0}" srcOrd="0" destOrd="0" presId="urn:microsoft.com/office/officeart/2005/8/layout/chevron2"/>
    <dgm:cxn modelId="{BD328164-00E4-410D-AE4E-96C9FB704D53}" type="presParOf" srcId="{4D89B805-3E72-4F00-B6A0-61B9A3D78999}" destId="{4257178F-570C-482E-AAA2-5DA8A4740CF2}" srcOrd="1" destOrd="0" presId="urn:microsoft.com/office/officeart/2005/8/layout/chevron2"/>
    <dgm:cxn modelId="{914E64D2-65E1-4F9F-8535-850A1AEC6FD4}" type="presParOf" srcId="{6007D204-00C6-4DE3-9E4F-F06E6011ADD7}" destId="{DA0C89F2-BD4F-4F85-8E91-3F5275E20EE0}" srcOrd="3" destOrd="0" presId="urn:microsoft.com/office/officeart/2005/8/layout/chevron2"/>
    <dgm:cxn modelId="{923C1BF3-E902-4CE4-B858-B179E7E57F45}" type="presParOf" srcId="{6007D204-00C6-4DE3-9E4F-F06E6011ADD7}" destId="{E136B596-9480-4C8E-91FA-D89F679E2EA7}" srcOrd="4" destOrd="0" presId="urn:microsoft.com/office/officeart/2005/8/layout/chevron2"/>
    <dgm:cxn modelId="{AF9C1FAF-8DFA-4379-9EFC-EAAEB146D5D7}" type="presParOf" srcId="{E136B596-9480-4C8E-91FA-D89F679E2EA7}" destId="{EA6E0A14-676F-46F3-82F4-B2425F91F972}" srcOrd="0" destOrd="0" presId="urn:microsoft.com/office/officeart/2005/8/layout/chevron2"/>
    <dgm:cxn modelId="{A415040D-D1B8-4E5B-832F-54A40FB5D278}" type="presParOf" srcId="{E136B596-9480-4C8E-91FA-D89F679E2EA7}" destId="{93303560-641E-431C-97B8-211F7B9DA913}" srcOrd="1" destOrd="0" presId="urn:microsoft.com/office/officeart/2005/8/layout/chevron2"/>
    <dgm:cxn modelId="{230BFF85-7E12-44FD-BD7D-D94D39A3F019}" type="presParOf" srcId="{6007D204-00C6-4DE3-9E4F-F06E6011ADD7}" destId="{A5A4C12C-A943-4638-90AD-CBF70DB2701D}" srcOrd="5" destOrd="0" presId="urn:microsoft.com/office/officeart/2005/8/layout/chevron2"/>
    <dgm:cxn modelId="{FC184164-4403-4EAF-BE6C-B42EC3FAF79F}" type="presParOf" srcId="{6007D204-00C6-4DE3-9E4F-F06E6011ADD7}" destId="{048B36FA-3F1A-450A-88DD-72128147EFE5}" srcOrd="6" destOrd="0" presId="urn:microsoft.com/office/officeart/2005/8/layout/chevron2"/>
    <dgm:cxn modelId="{23FCEB7C-B2C1-4369-A2D7-3AB315E2CD17}" type="presParOf" srcId="{048B36FA-3F1A-450A-88DD-72128147EFE5}" destId="{3A01EF45-50E5-4AE0-9E7A-AFC328DCC250}" srcOrd="0" destOrd="0" presId="urn:microsoft.com/office/officeart/2005/8/layout/chevron2"/>
    <dgm:cxn modelId="{90884876-4510-4180-BEEB-E3CA1900DF08}" type="presParOf" srcId="{048B36FA-3F1A-450A-88DD-72128147EFE5}" destId="{21F2A13A-4639-46A4-BD1E-DBFD3E9F5134}" srcOrd="1" destOrd="0" presId="urn:microsoft.com/office/officeart/2005/8/layout/chevron2"/>
    <dgm:cxn modelId="{8E75915E-455C-442B-9596-12B3E94C70AC}" type="presParOf" srcId="{6007D204-00C6-4DE3-9E4F-F06E6011ADD7}" destId="{9D506AE2-2CBC-447A-B4C5-5D655FE92C21}" srcOrd="7" destOrd="0" presId="urn:microsoft.com/office/officeart/2005/8/layout/chevron2"/>
    <dgm:cxn modelId="{28344637-1AEC-442E-A3F0-C72F9E28FB53}" type="presParOf" srcId="{6007D204-00C6-4DE3-9E4F-F06E6011ADD7}" destId="{F9F63243-A9A8-4788-A322-03DEA97F8144}" srcOrd="8" destOrd="0" presId="urn:microsoft.com/office/officeart/2005/8/layout/chevron2"/>
    <dgm:cxn modelId="{6E9B7D2A-CCA1-4D51-ADAD-52F158941745}" type="presParOf" srcId="{F9F63243-A9A8-4788-A322-03DEA97F8144}" destId="{25975CEC-9D84-447A-AC54-C64A2B1B34C3}" srcOrd="0" destOrd="0" presId="urn:microsoft.com/office/officeart/2005/8/layout/chevron2"/>
    <dgm:cxn modelId="{3E4C7319-5154-446D-AB9C-A12D04F618B4}" type="presParOf" srcId="{F9F63243-A9A8-4788-A322-03DEA97F8144}" destId="{C097771D-D1B9-48C5-A6B3-EF0C56F94371}" srcOrd="1" destOrd="0" presId="urn:microsoft.com/office/officeart/2005/8/layout/chevron2"/>
    <dgm:cxn modelId="{E0F5F1A6-269E-4C56-B01B-E70C47255D13}" type="presParOf" srcId="{6007D204-00C6-4DE3-9E4F-F06E6011ADD7}" destId="{377E9A38-533C-43CB-8FC3-A4594BF827F7}" srcOrd="9" destOrd="0" presId="urn:microsoft.com/office/officeart/2005/8/layout/chevron2"/>
    <dgm:cxn modelId="{99827228-DB0D-434A-AE6E-DF5529C464D8}" type="presParOf" srcId="{6007D204-00C6-4DE3-9E4F-F06E6011ADD7}" destId="{72CA7B75-9CAC-40D0-BDA1-831200E81B21}" srcOrd="10" destOrd="0" presId="urn:microsoft.com/office/officeart/2005/8/layout/chevron2"/>
    <dgm:cxn modelId="{B6093C75-2B69-41C9-916B-1F05D046ACE5}" type="presParOf" srcId="{72CA7B75-9CAC-40D0-BDA1-831200E81B21}" destId="{B85B2C8D-EE62-431D-9EDF-64E32965DA1F}" srcOrd="0" destOrd="0" presId="urn:microsoft.com/office/officeart/2005/8/layout/chevron2"/>
    <dgm:cxn modelId="{F7E8DB88-DB18-43C2-8797-2637A30DC29B}" type="presParOf" srcId="{72CA7B75-9CAC-40D0-BDA1-831200E81B21}" destId="{81997032-C3D5-44A0-B041-ED519782F70A}" srcOrd="1" destOrd="0" presId="urn:microsoft.com/office/officeart/2005/8/layout/chevron2"/>
    <dgm:cxn modelId="{62BD2E79-5396-4FC1-83D0-C0508917D304}" type="presParOf" srcId="{6007D204-00C6-4DE3-9E4F-F06E6011ADD7}" destId="{2E91DF56-20C4-4FB4-8811-30EAC391F6B5}" srcOrd="11" destOrd="0" presId="urn:microsoft.com/office/officeart/2005/8/layout/chevron2"/>
    <dgm:cxn modelId="{56BF8098-808D-46FE-8DBA-8F77DC1E7F17}" type="presParOf" srcId="{6007D204-00C6-4DE3-9E4F-F06E6011ADD7}" destId="{B181FC9C-BF2D-4FCE-9D76-B17462605592}" srcOrd="12" destOrd="0" presId="urn:microsoft.com/office/officeart/2005/8/layout/chevron2"/>
    <dgm:cxn modelId="{99E5FA1D-6D5E-4B27-9A53-6BAC4A697821}" type="presParOf" srcId="{B181FC9C-BF2D-4FCE-9D76-B17462605592}" destId="{51F08A35-60F2-49E5-8C84-7754D4DF2327}" srcOrd="0" destOrd="0" presId="urn:microsoft.com/office/officeart/2005/8/layout/chevron2"/>
    <dgm:cxn modelId="{3248CB6F-EB6F-44FD-9D98-45E36AE31923}" type="presParOf" srcId="{B181FC9C-BF2D-4FCE-9D76-B17462605592}" destId="{BC0A10C6-5A00-4E68-B2F2-653FFD3B90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69F4E-ED66-4141-AFDF-4180F9088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C0CCD-3C38-45A5-9A44-18A03333A824}">
      <dgm:prSet phldrT="[Текст]"/>
      <dgm:spPr/>
      <dgm:t>
        <a:bodyPr/>
        <a:lstStyle/>
        <a:p>
          <a:r>
            <a:rPr lang="ru-RU" dirty="0" smtClean="0"/>
            <a:t>ГИА</a:t>
          </a:r>
          <a:endParaRPr lang="ru-RU" dirty="0"/>
        </a:p>
      </dgm:t>
    </dgm:pt>
    <dgm:pt modelId="{640158F1-25D9-4212-B8E1-148C20CCA8A7}" type="parTrans" cxnId="{88B180E1-2BBD-4179-A7ED-B2B0B2230F96}">
      <dgm:prSet/>
      <dgm:spPr/>
      <dgm:t>
        <a:bodyPr/>
        <a:lstStyle/>
        <a:p>
          <a:endParaRPr lang="ru-RU"/>
        </a:p>
      </dgm:t>
    </dgm:pt>
    <dgm:pt modelId="{3DA6B867-247A-4756-BC59-2F0745330915}" type="sibTrans" cxnId="{88B180E1-2BBD-4179-A7ED-B2B0B2230F96}">
      <dgm:prSet/>
      <dgm:spPr/>
      <dgm:t>
        <a:bodyPr/>
        <a:lstStyle/>
        <a:p>
          <a:endParaRPr lang="ru-RU"/>
        </a:p>
      </dgm:t>
    </dgm:pt>
    <dgm:pt modelId="{EF3E9E52-AD69-4B37-8ACC-64D7F05D608E}">
      <dgm:prSet phldrT="[Текст]"/>
      <dgm:spPr/>
      <dgm:t>
        <a:bodyPr/>
        <a:lstStyle/>
        <a:p>
          <a:r>
            <a:rPr lang="ru-RU" dirty="0" smtClean="0"/>
            <a:t>ГИА-11</a:t>
          </a:r>
          <a:endParaRPr lang="ru-RU" dirty="0"/>
        </a:p>
      </dgm:t>
    </dgm:pt>
    <dgm:pt modelId="{D46D6684-0296-4193-B303-544434A41BAE}" type="parTrans" cxnId="{649AB768-5FC3-4113-AABF-BCC395E80B0E}">
      <dgm:prSet/>
      <dgm:spPr/>
      <dgm:t>
        <a:bodyPr/>
        <a:lstStyle/>
        <a:p>
          <a:endParaRPr lang="ru-RU"/>
        </a:p>
      </dgm:t>
    </dgm:pt>
    <dgm:pt modelId="{D617122A-DF18-4250-BFB2-F1DEFF7CA4F0}" type="sibTrans" cxnId="{649AB768-5FC3-4113-AABF-BCC395E80B0E}">
      <dgm:prSet/>
      <dgm:spPr/>
      <dgm:t>
        <a:bodyPr/>
        <a:lstStyle/>
        <a:p>
          <a:endParaRPr lang="ru-RU"/>
        </a:p>
      </dgm:t>
    </dgm:pt>
    <dgm:pt modelId="{5AD4F103-4E63-431B-A083-E11BD8B7ADA6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23634136-067A-448E-92C2-FC01E1D853E2}" type="parTrans" cxnId="{8C9EDA8C-440A-4C49-BB0F-2C0B2CFE934C}">
      <dgm:prSet/>
      <dgm:spPr/>
      <dgm:t>
        <a:bodyPr/>
        <a:lstStyle/>
        <a:p>
          <a:endParaRPr lang="ru-RU"/>
        </a:p>
      </dgm:t>
    </dgm:pt>
    <dgm:pt modelId="{924484F6-D0BF-4AB1-A2FA-3CB5E7D6C4B8}" type="sibTrans" cxnId="{8C9EDA8C-440A-4C49-BB0F-2C0B2CFE934C}">
      <dgm:prSet/>
      <dgm:spPr/>
      <dgm:t>
        <a:bodyPr/>
        <a:lstStyle/>
        <a:p>
          <a:endParaRPr lang="ru-RU"/>
        </a:p>
      </dgm:t>
    </dgm:pt>
    <dgm:pt modelId="{74252575-61C8-44CC-9955-575871F815DD}">
      <dgm:prSet phldrT="[Текст]"/>
      <dgm:spPr/>
      <dgm:t>
        <a:bodyPr/>
        <a:lstStyle/>
        <a:p>
          <a:r>
            <a:rPr lang="ru-RU" dirty="0" smtClean="0"/>
            <a:t>ГВЭ-11</a:t>
          </a:r>
          <a:endParaRPr lang="ru-RU" dirty="0"/>
        </a:p>
      </dgm:t>
    </dgm:pt>
    <dgm:pt modelId="{449F9B66-2569-49ED-A212-E638614AAE65}" type="parTrans" cxnId="{F327A928-9707-4EDD-9DE7-9F428E4C55F4}">
      <dgm:prSet/>
      <dgm:spPr/>
      <dgm:t>
        <a:bodyPr/>
        <a:lstStyle/>
        <a:p>
          <a:endParaRPr lang="ru-RU"/>
        </a:p>
      </dgm:t>
    </dgm:pt>
    <dgm:pt modelId="{CB1FA3A2-68D6-4F4F-92B5-90B53645F2E4}" type="sibTrans" cxnId="{F327A928-9707-4EDD-9DE7-9F428E4C55F4}">
      <dgm:prSet/>
      <dgm:spPr/>
      <dgm:t>
        <a:bodyPr/>
        <a:lstStyle/>
        <a:p>
          <a:endParaRPr lang="ru-RU"/>
        </a:p>
      </dgm:t>
    </dgm:pt>
    <dgm:pt modelId="{73C6B912-37B2-4E5F-978C-2F088523D321}">
      <dgm:prSet phldrT="[Текст]"/>
      <dgm:spPr/>
      <dgm:t>
        <a:bodyPr/>
        <a:lstStyle/>
        <a:p>
          <a:r>
            <a:rPr lang="ru-RU" dirty="0" smtClean="0"/>
            <a:t>ГИА-9</a:t>
          </a:r>
          <a:endParaRPr lang="ru-RU" dirty="0"/>
        </a:p>
      </dgm:t>
    </dgm:pt>
    <dgm:pt modelId="{6A03451F-CA55-40A6-BB2E-B79CF2A7FABD}" type="parTrans" cxnId="{3573E172-DEEB-4E29-B7B8-B930B2B2F15A}">
      <dgm:prSet/>
      <dgm:spPr/>
      <dgm:t>
        <a:bodyPr/>
        <a:lstStyle/>
        <a:p>
          <a:endParaRPr lang="ru-RU"/>
        </a:p>
      </dgm:t>
    </dgm:pt>
    <dgm:pt modelId="{EBAB44D9-4D0E-47E3-AC2A-74FEDAB28FB8}" type="sibTrans" cxnId="{3573E172-DEEB-4E29-B7B8-B930B2B2F15A}">
      <dgm:prSet/>
      <dgm:spPr/>
      <dgm:t>
        <a:bodyPr/>
        <a:lstStyle/>
        <a:p>
          <a:endParaRPr lang="ru-RU"/>
        </a:p>
      </dgm:t>
    </dgm:pt>
    <dgm:pt modelId="{2EA9B90B-8468-445A-BBC4-6E8E7FA31314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A0DC7697-9E23-4910-9F94-4CBD392157FB}" type="parTrans" cxnId="{873445C6-23C4-4102-9766-44567CF31CB6}">
      <dgm:prSet/>
      <dgm:spPr/>
      <dgm:t>
        <a:bodyPr/>
        <a:lstStyle/>
        <a:p>
          <a:endParaRPr lang="ru-RU"/>
        </a:p>
      </dgm:t>
    </dgm:pt>
    <dgm:pt modelId="{56478077-BD90-497A-9540-88E17AAD688E}" type="sibTrans" cxnId="{873445C6-23C4-4102-9766-44567CF31CB6}">
      <dgm:prSet/>
      <dgm:spPr/>
      <dgm:t>
        <a:bodyPr/>
        <a:lstStyle/>
        <a:p>
          <a:endParaRPr lang="ru-RU"/>
        </a:p>
      </dgm:t>
    </dgm:pt>
    <dgm:pt modelId="{EBBB6028-F1B0-4A74-8454-C392D81F16BA}">
      <dgm:prSet/>
      <dgm:spPr/>
      <dgm:t>
        <a:bodyPr/>
        <a:lstStyle/>
        <a:p>
          <a:r>
            <a:rPr lang="ru-RU" dirty="0" smtClean="0"/>
            <a:t>ГВЭ-9</a:t>
          </a:r>
          <a:endParaRPr lang="ru-RU" dirty="0"/>
        </a:p>
      </dgm:t>
    </dgm:pt>
    <dgm:pt modelId="{51A605AE-7245-4F48-9D9F-58F9266ACC69}" type="parTrans" cxnId="{9526596F-9351-40A9-A8C8-1F2FB831E088}">
      <dgm:prSet/>
      <dgm:spPr/>
      <dgm:t>
        <a:bodyPr/>
        <a:lstStyle/>
        <a:p>
          <a:endParaRPr lang="ru-RU"/>
        </a:p>
      </dgm:t>
    </dgm:pt>
    <dgm:pt modelId="{2EBB3751-5046-4C04-A8FE-D8D8385E9BEE}" type="sibTrans" cxnId="{9526596F-9351-40A9-A8C8-1F2FB831E088}">
      <dgm:prSet/>
      <dgm:spPr/>
      <dgm:t>
        <a:bodyPr/>
        <a:lstStyle/>
        <a:p>
          <a:endParaRPr lang="ru-RU"/>
        </a:p>
      </dgm:t>
    </dgm:pt>
    <dgm:pt modelId="{250A994B-E279-4883-8FFF-6036CE5BE991}" type="pres">
      <dgm:prSet presAssocID="{4BC69F4E-ED66-4141-AFDF-4180F9088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0C28B-81F8-4748-96B0-C733BD036816}" type="pres">
      <dgm:prSet presAssocID="{984C0CCD-3C38-45A5-9A44-18A03333A824}" presName="hierRoot1" presStyleCnt="0"/>
      <dgm:spPr/>
    </dgm:pt>
    <dgm:pt modelId="{28BA5394-70A9-4D60-B95D-60982C5B6F2E}" type="pres">
      <dgm:prSet presAssocID="{984C0CCD-3C38-45A5-9A44-18A03333A824}" presName="composite" presStyleCnt="0"/>
      <dgm:spPr/>
    </dgm:pt>
    <dgm:pt modelId="{31ADB40E-7BF7-44A5-A397-0C75A5B9955E}" type="pres">
      <dgm:prSet presAssocID="{984C0CCD-3C38-45A5-9A44-18A03333A824}" presName="background" presStyleLbl="node0" presStyleIdx="0" presStyleCnt="1"/>
      <dgm:spPr/>
    </dgm:pt>
    <dgm:pt modelId="{FE156EBF-C210-40FB-B357-2B5F0618EA83}" type="pres">
      <dgm:prSet presAssocID="{984C0CCD-3C38-45A5-9A44-18A03333A8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B99E4-1B1E-4411-BE70-AC5BBB09A958}" type="pres">
      <dgm:prSet presAssocID="{984C0CCD-3C38-45A5-9A44-18A03333A824}" presName="hierChild2" presStyleCnt="0"/>
      <dgm:spPr/>
    </dgm:pt>
    <dgm:pt modelId="{67B10ACE-FEE4-44CF-AA18-829DA07E20DA}" type="pres">
      <dgm:prSet presAssocID="{D46D6684-0296-4193-B303-544434A41BA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653F826-A05E-4705-9497-747D45BCAA7F}" type="pres">
      <dgm:prSet presAssocID="{EF3E9E52-AD69-4B37-8ACC-64D7F05D608E}" presName="hierRoot2" presStyleCnt="0"/>
      <dgm:spPr/>
    </dgm:pt>
    <dgm:pt modelId="{F5EFD0BE-52E9-443E-AC71-9124F12EF502}" type="pres">
      <dgm:prSet presAssocID="{EF3E9E52-AD69-4B37-8ACC-64D7F05D608E}" presName="composite2" presStyleCnt="0"/>
      <dgm:spPr/>
    </dgm:pt>
    <dgm:pt modelId="{BDD6D982-776B-4ED3-8DC7-F1F9C755621A}" type="pres">
      <dgm:prSet presAssocID="{EF3E9E52-AD69-4B37-8ACC-64D7F05D608E}" presName="background2" presStyleLbl="node2" presStyleIdx="0" presStyleCnt="2"/>
      <dgm:spPr/>
    </dgm:pt>
    <dgm:pt modelId="{5D5A9040-4D32-42EC-AB56-8305DDED03A7}" type="pres">
      <dgm:prSet presAssocID="{EF3E9E52-AD69-4B37-8ACC-64D7F05D60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9ECC5-452A-427E-BB68-B4A62C8A538A}" type="pres">
      <dgm:prSet presAssocID="{EF3E9E52-AD69-4B37-8ACC-64D7F05D608E}" presName="hierChild3" presStyleCnt="0"/>
      <dgm:spPr/>
    </dgm:pt>
    <dgm:pt modelId="{9370F0E0-BF26-43A1-802D-646F399D1C38}" type="pres">
      <dgm:prSet presAssocID="{23634136-067A-448E-92C2-FC01E1D853E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E3A13BA-335A-4A22-B9B0-F335F9D8501D}" type="pres">
      <dgm:prSet presAssocID="{5AD4F103-4E63-431B-A083-E11BD8B7ADA6}" presName="hierRoot3" presStyleCnt="0"/>
      <dgm:spPr/>
    </dgm:pt>
    <dgm:pt modelId="{CCC84912-6A42-4506-84E7-FE220D2AF7C0}" type="pres">
      <dgm:prSet presAssocID="{5AD4F103-4E63-431B-A083-E11BD8B7ADA6}" presName="composite3" presStyleCnt="0"/>
      <dgm:spPr/>
    </dgm:pt>
    <dgm:pt modelId="{E6AA9D44-1812-48AD-9752-273080F41737}" type="pres">
      <dgm:prSet presAssocID="{5AD4F103-4E63-431B-A083-E11BD8B7ADA6}" presName="background3" presStyleLbl="node3" presStyleIdx="0" presStyleCnt="4"/>
      <dgm:spPr/>
    </dgm:pt>
    <dgm:pt modelId="{0822202A-AAEA-4B7D-8726-914074E4841A}" type="pres">
      <dgm:prSet presAssocID="{5AD4F103-4E63-431B-A083-E11BD8B7ADA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FEBEE-EDE4-4AF1-A524-2A432714AB83}" type="pres">
      <dgm:prSet presAssocID="{5AD4F103-4E63-431B-A083-E11BD8B7ADA6}" presName="hierChild4" presStyleCnt="0"/>
      <dgm:spPr/>
    </dgm:pt>
    <dgm:pt modelId="{2D0C9B0E-189B-4EE8-9FCA-60A263240A84}" type="pres">
      <dgm:prSet presAssocID="{449F9B66-2569-49ED-A212-E638614AAE6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161060D-E074-4349-AE44-87A92ABD6DE7}" type="pres">
      <dgm:prSet presAssocID="{74252575-61C8-44CC-9955-575871F815DD}" presName="hierRoot3" presStyleCnt="0"/>
      <dgm:spPr/>
    </dgm:pt>
    <dgm:pt modelId="{04E5AE01-AD71-433B-87B6-B9B5C634350F}" type="pres">
      <dgm:prSet presAssocID="{74252575-61C8-44CC-9955-575871F815DD}" presName="composite3" presStyleCnt="0"/>
      <dgm:spPr/>
    </dgm:pt>
    <dgm:pt modelId="{4B049614-A93C-47F8-963C-03E856C4FD49}" type="pres">
      <dgm:prSet presAssocID="{74252575-61C8-44CC-9955-575871F815DD}" presName="background3" presStyleLbl="node3" presStyleIdx="1" presStyleCnt="4"/>
      <dgm:spPr/>
    </dgm:pt>
    <dgm:pt modelId="{73C3442F-FA65-438F-924B-9C69E3CB397C}" type="pres">
      <dgm:prSet presAssocID="{74252575-61C8-44CC-9955-575871F815D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2694F-7ED5-47BE-8F8E-59F63A5E00BA}" type="pres">
      <dgm:prSet presAssocID="{74252575-61C8-44CC-9955-575871F815DD}" presName="hierChild4" presStyleCnt="0"/>
      <dgm:spPr/>
    </dgm:pt>
    <dgm:pt modelId="{61993FDF-E1C2-49CB-B7C9-A3AEB6633A04}" type="pres">
      <dgm:prSet presAssocID="{6A03451F-CA55-40A6-BB2E-B79CF2A7FAB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81A8DC5-2C20-4780-A392-5912F925B7B7}" type="pres">
      <dgm:prSet presAssocID="{73C6B912-37B2-4E5F-978C-2F088523D321}" presName="hierRoot2" presStyleCnt="0"/>
      <dgm:spPr/>
    </dgm:pt>
    <dgm:pt modelId="{59A64462-110F-4897-AF60-6D7F93B5E401}" type="pres">
      <dgm:prSet presAssocID="{73C6B912-37B2-4E5F-978C-2F088523D321}" presName="composite2" presStyleCnt="0"/>
      <dgm:spPr/>
    </dgm:pt>
    <dgm:pt modelId="{C1A53EB4-75D2-484C-B656-8A49A0A03680}" type="pres">
      <dgm:prSet presAssocID="{73C6B912-37B2-4E5F-978C-2F088523D321}" presName="background2" presStyleLbl="node2" presStyleIdx="1" presStyleCnt="2"/>
      <dgm:spPr/>
    </dgm:pt>
    <dgm:pt modelId="{7A03596F-C77D-48B8-8C3D-65985675BE8C}" type="pres">
      <dgm:prSet presAssocID="{73C6B912-37B2-4E5F-978C-2F088523D32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51AFEA-D480-444B-810C-F1D8CD2C1A6B}" type="pres">
      <dgm:prSet presAssocID="{73C6B912-37B2-4E5F-978C-2F088523D321}" presName="hierChild3" presStyleCnt="0"/>
      <dgm:spPr/>
    </dgm:pt>
    <dgm:pt modelId="{00A989E2-E0C5-412D-BD65-8939E6C010CB}" type="pres">
      <dgm:prSet presAssocID="{A0DC7697-9E23-4910-9F94-4CBD392157F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ECDE393-FC48-4041-975D-992DD9708252}" type="pres">
      <dgm:prSet presAssocID="{2EA9B90B-8468-445A-BBC4-6E8E7FA31314}" presName="hierRoot3" presStyleCnt="0"/>
      <dgm:spPr/>
    </dgm:pt>
    <dgm:pt modelId="{C2F90CA2-5B96-4978-87FC-897156D03570}" type="pres">
      <dgm:prSet presAssocID="{2EA9B90B-8468-445A-BBC4-6E8E7FA31314}" presName="composite3" presStyleCnt="0"/>
      <dgm:spPr/>
    </dgm:pt>
    <dgm:pt modelId="{F8E1803F-93DE-4729-85A2-7DB1DDCEED5B}" type="pres">
      <dgm:prSet presAssocID="{2EA9B90B-8468-445A-BBC4-6E8E7FA31314}" presName="background3" presStyleLbl="node3" presStyleIdx="2" presStyleCnt="4"/>
      <dgm:spPr/>
    </dgm:pt>
    <dgm:pt modelId="{F3C877DA-8D21-4E8C-AB15-DA6E613D6EF5}" type="pres">
      <dgm:prSet presAssocID="{2EA9B90B-8468-445A-BBC4-6E8E7FA3131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137A0-D9D2-43D0-9BA6-9D8E74D137D6}" type="pres">
      <dgm:prSet presAssocID="{2EA9B90B-8468-445A-BBC4-6E8E7FA31314}" presName="hierChild4" presStyleCnt="0"/>
      <dgm:spPr/>
    </dgm:pt>
    <dgm:pt modelId="{CAEF71DB-DCFA-4DF5-8F7E-BB7403CFDB58}" type="pres">
      <dgm:prSet presAssocID="{51A605AE-7245-4F48-9D9F-58F9266ACC6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798BFF4-5B7F-4DAC-990C-D443ED25EFC1}" type="pres">
      <dgm:prSet presAssocID="{EBBB6028-F1B0-4A74-8454-C392D81F16BA}" presName="hierRoot3" presStyleCnt="0"/>
      <dgm:spPr/>
    </dgm:pt>
    <dgm:pt modelId="{3D1A56C8-DA8F-4936-953A-335CC521FB74}" type="pres">
      <dgm:prSet presAssocID="{EBBB6028-F1B0-4A74-8454-C392D81F16BA}" presName="composite3" presStyleCnt="0"/>
      <dgm:spPr/>
    </dgm:pt>
    <dgm:pt modelId="{90D82524-419C-4030-A3C3-7E12A68BD8CC}" type="pres">
      <dgm:prSet presAssocID="{EBBB6028-F1B0-4A74-8454-C392D81F16BA}" presName="background3" presStyleLbl="node3" presStyleIdx="3" presStyleCnt="4"/>
      <dgm:spPr/>
    </dgm:pt>
    <dgm:pt modelId="{C63675D7-D795-4C5F-99DF-6C53E83F81D4}" type="pres">
      <dgm:prSet presAssocID="{EBBB6028-F1B0-4A74-8454-C392D81F16B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4DDF3-D594-411F-9BB9-F34F7ACA0ED3}" type="pres">
      <dgm:prSet presAssocID="{EBBB6028-F1B0-4A74-8454-C392D81F16BA}" presName="hierChild4" presStyleCnt="0"/>
      <dgm:spPr/>
    </dgm:pt>
  </dgm:ptLst>
  <dgm:cxnLst>
    <dgm:cxn modelId="{082603D9-6A28-4B98-A5EE-87C7220DA191}" type="presOf" srcId="{73C6B912-37B2-4E5F-978C-2F088523D321}" destId="{7A03596F-C77D-48B8-8C3D-65985675BE8C}" srcOrd="0" destOrd="0" presId="urn:microsoft.com/office/officeart/2005/8/layout/hierarchy1"/>
    <dgm:cxn modelId="{3573E172-DEEB-4E29-B7B8-B930B2B2F15A}" srcId="{984C0CCD-3C38-45A5-9A44-18A03333A824}" destId="{73C6B912-37B2-4E5F-978C-2F088523D321}" srcOrd="1" destOrd="0" parTransId="{6A03451F-CA55-40A6-BB2E-B79CF2A7FABD}" sibTransId="{EBAB44D9-4D0E-47E3-AC2A-74FEDAB28FB8}"/>
    <dgm:cxn modelId="{8C9EDA8C-440A-4C49-BB0F-2C0B2CFE934C}" srcId="{EF3E9E52-AD69-4B37-8ACC-64D7F05D608E}" destId="{5AD4F103-4E63-431B-A083-E11BD8B7ADA6}" srcOrd="0" destOrd="0" parTransId="{23634136-067A-448E-92C2-FC01E1D853E2}" sibTransId="{924484F6-D0BF-4AB1-A2FA-3CB5E7D6C4B8}"/>
    <dgm:cxn modelId="{873445C6-23C4-4102-9766-44567CF31CB6}" srcId="{73C6B912-37B2-4E5F-978C-2F088523D321}" destId="{2EA9B90B-8468-445A-BBC4-6E8E7FA31314}" srcOrd="0" destOrd="0" parTransId="{A0DC7697-9E23-4910-9F94-4CBD392157FB}" sibTransId="{56478077-BD90-497A-9540-88E17AAD688E}"/>
    <dgm:cxn modelId="{D7034E4B-A6A8-44FA-9FE9-E10AF5D0020C}" type="presOf" srcId="{D46D6684-0296-4193-B303-544434A41BAE}" destId="{67B10ACE-FEE4-44CF-AA18-829DA07E20DA}" srcOrd="0" destOrd="0" presId="urn:microsoft.com/office/officeart/2005/8/layout/hierarchy1"/>
    <dgm:cxn modelId="{F327A928-9707-4EDD-9DE7-9F428E4C55F4}" srcId="{EF3E9E52-AD69-4B37-8ACC-64D7F05D608E}" destId="{74252575-61C8-44CC-9955-575871F815DD}" srcOrd="1" destOrd="0" parTransId="{449F9B66-2569-49ED-A212-E638614AAE65}" sibTransId="{CB1FA3A2-68D6-4F4F-92B5-90B53645F2E4}"/>
    <dgm:cxn modelId="{9FB7B276-A409-4978-9D40-C8C1F8A7712D}" type="presOf" srcId="{5AD4F103-4E63-431B-A083-E11BD8B7ADA6}" destId="{0822202A-AAEA-4B7D-8726-914074E4841A}" srcOrd="0" destOrd="0" presId="urn:microsoft.com/office/officeart/2005/8/layout/hierarchy1"/>
    <dgm:cxn modelId="{16938259-F445-460A-9862-010887DC8756}" type="presOf" srcId="{4BC69F4E-ED66-4141-AFDF-4180F908826E}" destId="{250A994B-E279-4883-8FFF-6036CE5BE991}" srcOrd="0" destOrd="0" presId="urn:microsoft.com/office/officeart/2005/8/layout/hierarchy1"/>
    <dgm:cxn modelId="{88B180E1-2BBD-4179-A7ED-B2B0B2230F96}" srcId="{4BC69F4E-ED66-4141-AFDF-4180F908826E}" destId="{984C0CCD-3C38-45A5-9A44-18A03333A824}" srcOrd="0" destOrd="0" parTransId="{640158F1-25D9-4212-B8E1-148C20CCA8A7}" sibTransId="{3DA6B867-247A-4756-BC59-2F0745330915}"/>
    <dgm:cxn modelId="{588B811D-A848-451A-9230-8C12A762200B}" type="presOf" srcId="{2EA9B90B-8468-445A-BBC4-6E8E7FA31314}" destId="{F3C877DA-8D21-4E8C-AB15-DA6E613D6EF5}" srcOrd="0" destOrd="0" presId="urn:microsoft.com/office/officeart/2005/8/layout/hierarchy1"/>
    <dgm:cxn modelId="{649AB768-5FC3-4113-AABF-BCC395E80B0E}" srcId="{984C0CCD-3C38-45A5-9A44-18A03333A824}" destId="{EF3E9E52-AD69-4B37-8ACC-64D7F05D608E}" srcOrd="0" destOrd="0" parTransId="{D46D6684-0296-4193-B303-544434A41BAE}" sibTransId="{D617122A-DF18-4250-BFB2-F1DEFF7CA4F0}"/>
    <dgm:cxn modelId="{D18DFD71-BD5A-4FCC-B566-91C03337AB87}" type="presOf" srcId="{23634136-067A-448E-92C2-FC01E1D853E2}" destId="{9370F0E0-BF26-43A1-802D-646F399D1C38}" srcOrd="0" destOrd="0" presId="urn:microsoft.com/office/officeart/2005/8/layout/hierarchy1"/>
    <dgm:cxn modelId="{7AAFF288-E8E0-41A3-98C2-C753EAE69FED}" type="presOf" srcId="{74252575-61C8-44CC-9955-575871F815DD}" destId="{73C3442F-FA65-438F-924B-9C69E3CB397C}" srcOrd="0" destOrd="0" presId="urn:microsoft.com/office/officeart/2005/8/layout/hierarchy1"/>
    <dgm:cxn modelId="{3799C41F-AF6D-41A5-B5DA-A16BAAFA2F50}" type="presOf" srcId="{6A03451F-CA55-40A6-BB2E-B79CF2A7FABD}" destId="{61993FDF-E1C2-49CB-B7C9-A3AEB6633A04}" srcOrd="0" destOrd="0" presId="urn:microsoft.com/office/officeart/2005/8/layout/hierarchy1"/>
    <dgm:cxn modelId="{F3266B7A-2D18-4FF7-8C44-920F769B7015}" type="presOf" srcId="{51A605AE-7245-4F48-9D9F-58F9266ACC69}" destId="{CAEF71DB-DCFA-4DF5-8F7E-BB7403CFDB58}" srcOrd="0" destOrd="0" presId="urn:microsoft.com/office/officeart/2005/8/layout/hierarchy1"/>
    <dgm:cxn modelId="{5817AE64-5628-4A9E-890C-9F30E04659C1}" type="presOf" srcId="{984C0CCD-3C38-45A5-9A44-18A03333A824}" destId="{FE156EBF-C210-40FB-B357-2B5F0618EA83}" srcOrd="0" destOrd="0" presId="urn:microsoft.com/office/officeart/2005/8/layout/hierarchy1"/>
    <dgm:cxn modelId="{0351FFAB-FBAE-4B40-8FA6-9F3D6D58483C}" type="presOf" srcId="{449F9B66-2569-49ED-A212-E638614AAE65}" destId="{2D0C9B0E-189B-4EE8-9FCA-60A263240A84}" srcOrd="0" destOrd="0" presId="urn:microsoft.com/office/officeart/2005/8/layout/hierarchy1"/>
    <dgm:cxn modelId="{5EAE8591-DCB4-47AF-8CC1-5E8CA0CECAAB}" type="presOf" srcId="{EBBB6028-F1B0-4A74-8454-C392D81F16BA}" destId="{C63675D7-D795-4C5F-99DF-6C53E83F81D4}" srcOrd="0" destOrd="0" presId="urn:microsoft.com/office/officeart/2005/8/layout/hierarchy1"/>
    <dgm:cxn modelId="{9526596F-9351-40A9-A8C8-1F2FB831E088}" srcId="{73C6B912-37B2-4E5F-978C-2F088523D321}" destId="{EBBB6028-F1B0-4A74-8454-C392D81F16BA}" srcOrd="1" destOrd="0" parTransId="{51A605AE-7245-4F48-9D9F-58F9266ACC69}" sibTransId="{2EBB3751-5046-4C04-A8FE-D8D8385E9BEE}"/>
    <dgm:cxn modelId="{F456C8C0-0503-4E32-B5B1-93C10E8D0EE8}" type="presOf" srcId="{EF3E9E52-AD69-4B37-8ACC-64D7F05D608E}" destId="{5D5A9040-4D32-42EC-AB56-8305DDED03A7}" srcOrd="0" destOrd="0" presId="urn:microsoft.com/office/officeart/2005/8/layout/hierarchy1"/>
    <dgm:cxn modelId="{21A56392-1DA9-48DA-9DC6-7ABF6BB7A2F9}" type="presOf" srcId="{A0DC7697-9E23-4910-9F94-4CBD392157FB}" destId="{00A989E2-E0C5-412D-BD65-8939E6C010CB}" srcOrd="0" destOrd="0" presId="urn:microsoft.com/office/officeart/2005/8/layout/hierarchy1"/>
    <dgm:cxn modelId="{EEFDF51A-14BC-46FE-9B45-0E143008987E}" type="presParOf" srcId="{250A994B-E279-4883-8FFF-6036CE5BE991}" destId="{4680C28B-81F8-4748-96B0-C733BD036816}" srcOrd="0" destOrd="0" presId="urn:microsoft.com/office/officeart/2005/8/layout/hierarchy1"/>
    <dgm:cxn modelId="{24443243-369A-4FF6-8214-7DC5F679A419}" type="presParOf" srcId="{4680C28B-81F8-4748-96B0-C733BD036816}" destId="{28BA5394-70A9-4D60-B95D-60982C5B6F2E}" srcOrd="0" destOrd="0" presId="urn:microsoft.com/office/officeart/2005/8/layout/hierarchy1"/>
    <dgm:cxn modelId="{6496D952-78D2-4288-AA2C-E5BB05CBB172}" type="presParOf" srcId="{28BA5394-70A9-4D60-B95D-60982C5B6F2E}" destId="{31ADB40E-7BF7-44A5-A397-0C75A5B9955E}" srcOrd="0" destOrd="0" presId="urn:microsoft.com/office/officeart/2005/8/layout/hierarchy1"/>
    <dgm:cxn modelId="{83B4472A-0FA8-4433-8096-35E5C8482690}" type="presParOf" srcId="{28BA5394-70A9-4D60-B95D-60982C5B6F2E}" destId="{FE156EBF-C210-40FB-B357-2B5F0618EA83}" srcOrd="1" destOrd="0" presId="urn:microsoft.com/office/officeart/2005/8/layout/hierarchy1"/>
    <dgm:cxn modelId="{B7533A61-C252-4629-84D9-DD0632C0FD10}" type="presParOf" srcId="{4680C28B-81F8-4748-96B0-C733BD036816}" destId="{687B99E4-1B1E-4411-BE70-AC5BBB09A958}" srcOrd="1" destOrd="0" presId="urn:microsoft.com/office/officeart/2005/8/layout/hierarchy1"/>
    <dgm:cxn modelId="{E3330AEA-A423-4D80-ABC3-5CD5CB3F5023}" type="presParOf" srcId="{687B99E4-1B1E-4411-BE70-AC5BBB09A958}" destId="{67B10ACE-FEE4-44CF-AA18-829DA07E20DA}" srcOrd="0" destOrd="0" presId="urn:microsoft.com/office/officeart/2005/8/layout/hierarchy1"/>
    <dgm:cxn modelId="{321F7014-39E8-4C0B-8F57-249BB1075918}" type="presParOf" srcId="{687B99E4-1B1E-4411-BE70-AC5BBB09A958}" destId="{2653F826-A05E-4705-9497-747D45BCAA7F}" srcOrd="1" destOrd="0" presId="urn:microsoft.com/office/officeart/2005/8/layout/hierarchy1"/>
    <dgm:cxn modelId="{F33BA546-397C-4B34-A3AF-CFDF175EAA35}" type="presParOf" srcId="{2653F826-A05E-4705-9497-747D45BCAA7F}" destId="{F5EFD0BE-52E9-443E-AC71-9124F12EF502}" srcOrd="0" destOrd="0" presId="urn:microsoft.com/office/officeart/2005/8/layout/hierarchy1"/>
    <dgm:cxn modelId="{6CF96B21-120D-4B82-806D-285450F326B3}" type="presParOf" srcId="{F5EFD0BE-52E9-443E-AC71-9124F12EF502}" destId="{BDD6D982-776B-4ED3-8DC7-F1F9C755621A}" srcOrd="0" destOrd="0" presId="urn:microsoft.com/office/officeart/2005/8/layout/hierarchy1"/>
    <dgm:cxn modelId="{6397334E-15B6-4311-867C-D291966419F6}" type="presParOf" srcId="{F5EFD0BE-52E9-443E-AC71-9124F12EF502}" destId="{5D5A9040-4D32-42EC-AB56-8305DDED03A7}" srcOrd="1" destOrd="0" presId="urn:microsoft.com/office/officeart/2005/8/layout/hierarchy1"/>
    <dgm:cxn modelId="{02E84D3B-DE35-4A3F-BFEC-C3C3DC3DA3C4}" type="presParOf" srcId="{2653F826-A05E-4705-9497-747D45BCAA7F}" destId="{C869ECC5-452A-427E-BB68-B4A62C8A538A}" srcOrd="1" destOrd="0" presId="urn:microsoft.com/office/officeart/2005/8/layout/hierarchy1"/>
    <dgm:cxn modelId="{B3F1B02E-E608-4F73-90B4-E95CD135BAB8}" type="presParOf" srcId="{C869ECC5-452A-427E-BB68-B4A62C8A538A}" destId="{9370F0E0-BF26-43A1-802D-646F399D1C38}" srcOrd="0" destOrd="0" presId="urn:microsoft.com/office/officeart/2005/8/layout/hierarchy1"/>
    <dgm:cxn modelId="{B0EF121D-26A6-4D50-BFEE-4A66F6C98C26}" type="presParOf" srcId="{C869ECC5-452A-427E-BB68-B4A62C8A538A}" destId="{AE3A13BA-335A-4A22-B9B0-F335F9D8501D}" srcOrd="1" destOrd="0" presId="urn:microsoft.com/office/officeart/2005/8/layout/hierarchy1"/>
    <dgm:cxn modelId="{E2A4FB50-0DBB-426E-A6A3-F84CDC306FD8}" type="presParOf" srcId="{AE3A13BA-335A-4A22-B9B0-F335F9D8501D}" destId="{CCC84912-6A42-4506-84E7-FE220D2AF7C0}" srcOrd="0" destOrd="0" presId="urn:microsoft.com/office/officeart/2005/8/layout/hierarchy1"/>
    <dgm:cxn modelId="{275C09B6-1AE3-4562-B3F0-9D46669A1E36}" type="presParOf" srcId="{CCC84912-6A42-4506-84E7-FE220D2AF7C0}" destId="{E6AA9D44-1812-48AD-9752-273080F41737}" srcOrd="0" destOrd="0" presId="urn:microsoft.com/office/officeart/2005/8/layout/hierarchy1"/>
    <dgm:cxn modelId="{6C87CC25-4F07-4CCB-8858-025B7F1AAD20}" type="presParOf" srcId="{CCC84912-6A42-4506-84E7-FE220D2AF7C0}" destId="{0822202A-AAEA-4B7D-8726-914074E4841A}" srcOrd="1" destOrd="0" presId="urn:microsoft.com/office/officeart/2005/8/layout/hierarchy1"/>
    <dgm:cxn modelId="{C24D115D-CE9C-4FD8-9598-489CEF0E4271}" type="presParOf" srcId="{AE3A13BA-335A-4A22-B9B0-F335F9D8501D}" destId="{800FEBEE-EDE4-4AF1-A524-2A432714AB83}" srcOrd="1" destOrd="0" presId="urn:microsoft.com/office/officeart/2005/8/layout/hierarchy1"/>
    <dgm:cxn modelId="{86D3220B-C7D9-45DC-BDD3-07C1018186DA}" type="presParOf" srcId="{C869ECC5-452A-427E-BB68-B4A62C8A538A}" destId="{2D0C9B0E-189B-4EE8-9FCA-60A263240A84}" srcOrd="2" destOrd="0" presId="urn:microsoft.com/office/officeart/2005/8/layout/hierarchy1"/>
    <dgm:cxn modelId="{9C1612B5-43BA-4257-AA71-AA005AC33030}" type="presParOf" srcId="{C869ECC5-452A-427E-BB68-B4A62C8A538A}" destId="{4161060D-E074-4349-AE44-87A92ABD6DE7}" srcOrd="3" destOrd="0" presId="urn:microsoft.com/office/officeart/2005/8/layout/hierarchy1"/>
    <dgm:cxn modelId="{8367C8F2-B653-4146-895D-13E8002C5DC4}" type="presParOf" srcId="{4161060D-E074-4349-AE44-87A92ABD6DE7}" destId="{04E5AE01-AD71-433B-87B6-B9B5C634350F}" srcOrd="0" destOrd="0" presId="urn:microsoft.com/office/officeart/2005/8/layout/hierarchy1"/>
    <dgm:cxn modelId="{2096BFC7-8D25-4E6E-9A62-9F5C432B77ED}" type="presParOf" srcId="{04E5AE01-AD71-433B-87B6-B9B5C634350F}" destId="{4B049614-A93C-47F8-963C-03E856C4FD49}" srcOrd="0" destOrd="0" presId="urn:microsoft.com/office/officeart/2005/8/layout/hierarchy1"/>
    <dgm:cxn modelId="{F2E22B15-2892-455B-9D4F-866FDACFC656}" type="presParOf" srcId="{04E5AE01-AD71-433B-87B6-B9B5C634350F}" destId="{73C3442F-FA65-438F-924B-9C69E3CB397C}" srcOrd="1" destOrd="0" presId="urn:microsoft.com/office/officeart/2005/8/layout/hierarchy1"/>
    <dgm:cxn modelId="{B65917C2-67D7-452D-B821-6FA3B76C5EA6}" type="presParOf" srcId="{4161060D-E074-4349-AE44-87A92ABD6DE7}" destId="{7A92694F-7ED5-47BE-8F8E-59F63A5E00BA}" srcOrd="1" destOrd="0" presId="urn:microsoft.com/office/officeart/2005/8/layout/hierarchy1"/>
    <dgm:cxn modelId="{C7D79426-DF47-4888-B317-EA3150A26988}" type="presParOf" srcId="{687B99E4-1B1E-4411-BE70-AC5BBB09A958}" destId="{61993FDF-E1C2-49CB-B7C9-A3AEB6633A04}" srcOrd="2" destOrd="0" presId="urn:microsoft.com/office/officeart/2005/8/layout/hierarchy1"/>
    <dgm:cxn modelId="{AE5A3B61-6282-4066-BACA-59AA3A750266}" type="presParOf" srcId="{687B99E4-1B1E-4411-BE70-AC5BBB09A958}" destId="{B81A8DC5-2C20-4780-A392-5912F925B7B7}" srcOrd="3" destOrd="0" presId="urn:microsoft.com/office/officeart/2005/8/layout/hierarchy1"/>
    <dgm:cxn modelId="{3CB04B4D-2695-4B9E-8AD9-99C667FC7A17}" type="presParOf" srcId="{B81A8DC5-2C20-4780-A392-5912F925B7B7}" destId="{59A64462-110F-4897-AF60-6D7F93B5E401}" srcOrd="0" destOrd="0" presId="urn:microsoft.com/office/officeart/2005/8/layout/hierarchy1"/>
    <dgm:cxn modelId="{27358B79-1138-43F1-9CE6-56F1C9B1A166}" type="presParOf" srcId="{59A64462-110F-4897-AF60-6D7F93B5E401}" destId="{C1A53EB4-75D2-484C-B656-8A49A0A03680}" srcOrd="0" destOrd="0" presId="urn:microsoft.com/office/officeart/2005/8/layout/hierarchy1"/>
    <dgm:cxn modelId="{EBC4FC26-ABFC-437F-96B6-92D66D9E5EE4}" type="presParOf" srcId="{59A64462-110F-4897-AF60-6D7F93B5E401}" destId="{7A03596F-C77D-48B8-8C3D-65985675BE8C}" srcOrd="1" destOrd="0" presId="urn:microsoft.com/office/officeart/2005/8/layout/hierarchy1"/>
    <dgm:cxn modelId="{5D39458A-D9A0-44BE-857C-ABB11AD1D102}" type="presParOf" srcId="{B81A8DC5-2C20-4780-A392-5912F925B7B7}" destId="{0D51AFEA-D480-444B-810C-F1D8CD2C1A6B}" srcOrd="1" destOrd="0" presId="urn:microsoft.com/office/officeart/2005/8/layout/hierarchy1"/>
    <dgm:cxn modelId="{ED2F7054-8B16-48D2-85D4-33EB854F6978}" type="presParOf" srcId="{0D51AFEA-D480-444B-810C-F1D8CD2C1A6B}" destId="{00A989E2-E0C5-412D-BD65-8939E6C010CB}" srcOrd="0" destOrd="0" presId="urn:microsoft.com/office/officeart/2005/8/layout/hierarchy1"/>
    <dgm:cxn modelId="{5C94A5F5-15D8-4ED1-81E8-EFB21CFF6086}" type="presParOf" srcId="{0D51AFEA-D480-444B-810C-F1D8CD2C1A6B}" destId="{AECDE393-FC48-4041-975D-992DD9708252}" srcOrd="1" destOrd="0" presId="urn:microsoft.com/office/officeart/2005/8/layout/hierarchy1"/>
    <dgm:cxn modelId="{4FA2EBCB-83D1-4721-9A26-56F0693F18A9}" type="presParOf" srcId="{AECDE393-FC48-4041-975D-992DD9708252}" destId="{C2F90CA2-5B96-4978-87FC-897156D03570}" srcOrd="0" destOrd="0" presId="urn:microsoft.com/office/officeart/2005/8/layout/hierarchy1"/>
    <dgm:cxn modelId="{749137CD-9428-47B2-82C7-866E29FA32E4}" type="presParOf" srcId="{C2F90CA2-5B96-4978-87FC-897156D03570}" destId="{F8E1803F-93DE-4729-85A2-7DB1DDCEED5B}" srcOrd="0" destOrd="0" presId="urn:microsoft.com/office/officeart/2005/8/layout/hierarchy1"/>
    <dgm:cxn modelId="{29A6E7E8-1BDA-424F-BA09-270E9CA867A2}" type="presParOf" srcId="{C2F90CA2-5B96-4978-87FC-897156D03570}" destId="{F3C877DA-8D21-4E8C-AB15-DA6E613D6EF5}" srcOrd="1" destOrd="0" presId="urn:microsoft.com/office/officeart/2005/8/layout/hierarchy1"/>
    <dgm:cxn modelId="{B525F3A7-0971-4362-9E50-7247146964BC}" type="presParOf" srcId="{AECDE393-FC48-4041-975D-992DD9708252}" destId="{633137A0-D9D2-43D0-9BA6-9D8E74D137D6}" srcOrd="1" destOrd="0" presId="urn:microsoft.com/office/officeart/2005/8/layout/hierarchy1"/>
    <dgm:cxn modelId="{FBABE860-1920-4FDE-BF0B-1B35EC6E8EE1}" type="presParOf" srcId="{0D51AFEA-D480-444B-810C-F1D8CD2C1A6B}" destId="{CAEF71DB-DCFA-4DF5-8F7E-BB7403CFDB58}" srcOrd="2" destOrd="0" presId="urn:microsoft.com/office/officeart/2005/8/layout/hierarchy1"/>
    <dgm:cxn modelId="{E52BC690-E9A7-47D9-840E-F61D1D91C904}" type="presParOf" srcId="{0D51AFEA-D480-444B-810C-F1D8CD2C1A6B}" destId="{C798BFF4-5B7F-4DAC-990C-D443ED25EFC1}" srcOrd="3" destOrd="0" presId="urn:microsoft.com/office/officeart/2005/8/layout/hierarchy1"/>
    <dgm:cxn modelId="{A92C3A20-66E5-43A3-BD2F-2ECB149B5A7A}" type="presParOf" srcId="{C798BFF4-5B7F-4DAC-990C-D443ED25EFC1}" destId="{3D1A56C8-DA8F-4936-953A-335CC521FB74}" srcOrd="0" destOrd="0" presId="urn:microsoft.com/office/officeart/2005/8/layout/hierarchy1"/>
    <dgm:cxn modelId="{114BDEB1-0F4D-4883-9C2F-CD8B7E66D59D}" type="presParOf" srcId="{3D1A56C8-DA8F-4936-953A-335CC521FB74}" destId="{90D82524-419C-4030-A3C3-7E12A68BD8CC}" srcOrd="0" destOrd="0" presId="urn:microsoft.com/office/officeart/2005/8/layout/hierarchy1"/>
    <dgm:cxn modelId="{FF2B1729-8A93-4522-8B3F-DBC0C9853C11}" type="presParOf" srcId="{3D1A56C8-DA8F-4936-953A-335CC521FB74}" destId="{C63675D7-D795-4C5F-99DF-6C53E83F81D4}" srcOrd="1" destOrd="0" presId="urn:microsoft.com/office/officeart/2005/8/layout/hierarchy1"/>
    <dgm:cxn modelId="{A6D3691B-197B-4B71-8292-18192C480BA8}" type="presParOf" srcId="{C798BFF4-5B7F-4DAC-990C-D443ED25EFC1}" destId="{6F24DDF3-D594-411F-9BB9-F34F7ACA0E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ППЭ-21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r>
            <a:rPr lang="ru-RU" sz="1600" b="1" dirty="0" smtClean="0">
              <a:solidFill>
                <a:srgbClr val="FF0000"/>
              </a:solidFill>
            </a:rPr>
            <a:t>ГИА 11 </a:t>
          </a:r>
          <a:r>
            <a:rPr lang="ru-RU" sz="1600" b="1" dirty="0" smtClean="0">
              <a:solidFill>
                <a:srgbClr val="002060"/>
              </a:solidFill>
            </a:rPr>
            <a:t>- Отметка в БР</a:t>
          </a:r>
        </a:p>
        <a:p>
          <a:r>
            <a:rPr lang="ru-RU" sz="1600" b="1" dirty="0" smtClean="0">
              <a:solidFill>
                <a:srgbClr val="FF0000"/>
              </a:solidFill>
            </a:rPr>
            <a:t>ГИА 9</a:t>
          </a:r>
          <a:r>
            <a:rPr lang="ru-RU" sz="1600" b="1" dirty="0" smtClean="0">
              <a:solidFill>
                <a:srgbClr val="002060"/>
              </a:solidFill>
            </a:rPr>
            <a:t> – на всех именных бланках</a:t>
          </a:r>
          <a:endParaRPr lang="ru-RU" sz="16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явке в КО</a:t>
          </a:r>
          <a:endParaRPr lang="ru-RU" sz="22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ППЭ-22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FF0000"/>
              </a:solidFill>
            </a:rPr>
            <a:t>ГИА 11- </a:t>
          </a:r>
          <a:r>
            <a:rPr lang="ru-RU" sz="2200" b="1" dirty="0" smtClean="0">
              <a:solidFill>
                <a:srgbClr val="002060"/>
              </a:solidFill>
            </a:rPr>
            <a:t>Отметка в БР</a:t>
          </a:r>
        </a:p>
        <a:p>
          <a:r>
            <a:rPr lang="ru-RU" sz="2200" b="1" dirty="0" smtClean="0">
              <a:solidFill>
                <a:srgbClr val="FF0000"/>
              </a:solidFill>
            </a:rPr>
            <a:t>ГИА 9</a:t>
          </a:r>
          <a:r>
            <a:rPr lang="ru-RU" sz="2200" b="1" dirty="0" smtClean="0">
              <a:solidFill>
                <a:srgbClr val="002060"/>
              </a:solidFill>
            </a:rPr>
            <a:t> – на всех именных бланках</a:t>
          </a:r>
          <a:endParaRPr lang="ru-RU" sz="2200" b="1" dirty="0">
            <a:solidFill>
              <a:srgbClr val="00206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F6D1-22C0-4F20-91E1-ED850B73372B}">
      <dsp:nvSpPr>
        <dsp:cNvPr id="0" name=""/>
        <dsp:cNvSpPr/>
      </dsp:nvSpPr>
      <dsp:spPr>
        <a:xfrm rot="5400000">
          <a:off x="902720" y="-146523"/>
          <a:ext cx="848494" cy="1154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район</a:t>
          </a:r>
          <a:endParaRPr lang="ru-RU" sz="1800" kern="1200" dirty="0"/>
        </a:p>
      </dsp:txBody>
      <dsp:txXfrm rot="-5400000">
        <a:off x="749500" y="6697"/>
        <a:ext cx="1154934" cy="848494"/>
      </dsp:txXfrm>
    </dsp:sp>
    <dsp:sp modelId="{FC0409E9-D05A-43B4-8D06-AAA7DFFB6C9D}">
      <dsp:nvSpPr>
        <dsp:cNvPr id="0" name=""/>
        <dsp:cNvSpPr/>
      </dsp:nvSpPr>
      <dsp:spPr>
        <a:xfrm rot="5400000">
          <a:off x="4222140" y="-1731599"/>
          <a:ext cx="551811" cy="4015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Заявление ОН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Access</a:t>
          </a:r>
          <a:endParaRPr lang="ru-RU" sz="1500" kern="1200" dirty="0"/>
        </a:p>
      </dsp:txBody>
      <dsp:txXfrm rot="-5400000">
        <a:off x="2490541" y="26937"/>
        <a:ext cx="3988073" cy="497937"/>
      </dsp:txXfrm>
    </dsp:sp>
    <dsp:sp modelId="{FAAFE44F-FA6E-4EAE-A39E-0858372548C0}">
      <dsp:nvSpPr>
        <dsp:cNvPr id="0" name=""/>
        <dsp:cNvSpPr/>
      </dsp:nvSpPr>
      <dsp:spPr>
        <a:xfrm rot="5400000">
          <a:off x="898951" y="622382"/>
          <a:ext cx="848494" cy="11473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район</a:t>
          </a:r>
          <a:endParaRPr lang="ru-RU" sz="1800" kern="1200" dirty="0"/>
        </a:p>
      </dsp:txBody>
      <dsp:txXfrm rot="-5400000">
        <a:off x="749500" y="771833"/>
        <a:ext cx="1147397" cy="848494"/>
      </dsp:txXfrm>
    </dsp:sp>
    <dsp:sp modelId="{4257178F-570C-482E-AAA2-5DA8A4740CF2}">
      <dsp:nvSpPr>
        <dsp:cNvPr id="0" name=""/>
        <dsp:cNvSpPr/>
      </dsp:nvSpPr>
      <dsp:spPr>
        <a:xfrm rot="5400000">
          <a:off x="3910962" y="-631244"/>
          <a:ext cx="551521" cy="3398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Обучение (</a:t>
          </a:r>
          <a:r>
            <a:rPr lang="ru-RU" sz="1500" kern="1200" dirty="0" err="1" smtClean="0"/>
            <a:t>тьюторы</a:t>
          </a:r>
          <a:r>
            <a:rPr lang="ru-RU" sz="1500" kern="1200" dirty="0" smtClean="0"/>
            <a:t>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2487632" y="819009"/>
        <a:ext cx="3371259" cy="497675"/>
      </dsp:txXfrm>
    </dsp:sp>
    <dsp:sp modelId="{EA6E0A14-676F-46F3-82F4-B2425F91F972}">
      <dsp:nvSpPr>
        <dsp:cNvPr id="0" name=""/>
        <dsp:cNvSpPr/>
      </dsp:nvSpPr>
      <dsp:spPr>
        <a:xfrm rot="5400000">
          <a:off x="902720" y="1383752"/>
          <a:ext cx="848494" cy="1154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район</a:t>
          </a:r>
          <a:endParaRPr lang="ru-RU" sz="1800" kern="1200" dirty="0"/>
        </a:p>
      </dsp:txBody>
      <dsp:txXfrm rot="-5400000">
        <a:off x="749500" y="1536972"/>
        <a:ext cx="1154934" cy="848494"/>
      </dsp:txXfrm>
    </dsp:sp>
    <dsp:sp modelId="{93303560-641E-431C-97B8-211F7B9DA913}">
      <dsp:nvSpPr>
        <dsp:cNvPr id="0" name=""/>
        <dsp:cNvSpPr/>
      </dsp:nvSpPr>
      <dsp:spPr>
        <a:xfrm rot="5400000">
          <a:off x="4254833" y="-240498"/>
          <a:ext cx="551521" cy="4106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“V” </a:t>
          </a:r>
          <a:r>
            <a:rPr lang="ru-RU" sz="1500" kern="1200" dirty="0" smtClean="0"/>
            <a:t>«Обучение пройдено»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Access</a:t>
          </a:r>
          <a:endParaRPr lang="ru-RU" sz="1500" kern="1200" dirty="0"/>
        </a:p>
      </dsp:txBody>
      <dsp:txXfrm rot="-5400000">
        <a:off x="2477363" y="1563895"/>
        <a:ext cx="4079539" cy="497675"/>
      </dsp:txXfrm>
    </dsp:sp>
    <dsp:sp modelId="{3A01EF45-50E5-4AE0-9E7A-AFC328DCC250}">
      <dsp:nvSpPr>
        <dsp:cNvPr id="0" name=""/>
        <dsp:cNvSpPr/>
      </dsp:nvSpPr>
      <dsp:spPr>
        <a:xfrm rot="5400000">
          <a:off x="902720" y="2148890"/>
          <a:ext cx="848494" cy="1154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район</a:t>
          </a:r>
          <a:endParaRPr lang="ru-RU" sz="1800" kern="1200" dirty="0"/>
        </a:p>
      </dsp:txBody>
      <dsp:txXfrm rot="-5400000">
        <a:off x="749500" y="2302110"/>
        <a:ext cx="1154934" cy="848494"/>
      </dsp:txXfrm>
    </dsp:sp>
    <dsp:sp modelId="{21F2A13A-4639-46A4-BD1E-DBFD3E9F5134}">
      <dsp:nvSpPr>
        <dsp:cNvPr id="0" name=""/>
        <dsp:cNvSpPr/>
      </dsp:nvSpPr>
      <dsp:spPr>
        <a:xfrm rot="5400000">
          <a:off x="3941936" y="775918"/>
          <a:ext cx="551521" cy="3463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Access</a:t>
          </a:r>
          <a:r>
            <a:rPr lang="ru-RU" sz="1500" kern="1200" dirty="0" smtClean="0"/>
            <a:t> на </a:t>
          </a:r>
          <a:r>
            <a:rPr lang="en-US" sz="1500" kern="1200" dirty="0" smtClean="0"/>
            <a:t>ftp</a:t>
          </a:r>
          <a:r>
            <a:rPr lang="ru-RU" sz="1500" kern="1200" dirty="0" smtClean="0"/>
            <a:t> (для РЦОИ)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печать справки по требованию</a:t>
          </a:r>
          <a:endParaRPr lang="ru-RU" sz="1500" kern="1200" dirty="0"/>
        </a:p>
      </dsp:txBody>
      <dsp:txXfrm rot="-5400000">
        <a:off x="2485821" y="2258957"/>
        <a:ext cx="3436829" cy="497675"/>
      </dsp:txXfrm>
    </dsp:sp>
    <dsp:sp modelId="{25975CEC-9D84-447A-AC54-C64A2B1B34C3}">
      <dsp:nvSpPr>
        <dsp:cNvPr id="0" name=""/>
        <dsp:cNvSpPr/>
      </dsp:nvSpPr>
      <dsp:spPr>
        <a:xfrm rot="5400000">
          <a:off x="902720" y="2914028"/>
          <a:ext cx="848494" cy="1154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РЦОИ</a:t>
          </a:r>
          <a:endParaRPr lang="ru-RU" sz="1800" kern="1200" dirty="0"/>
        </a:p>
      </dsp:txBody>
      <dsp:txXfrm rot="-5400000">
        <a:off x="749500" y="3067248"/>
        <a:ext cx="1154934" cy="848494"/>
      </dsp:txXfrm>
    </dsp:sp>
    <dsp:sp modelId="{C097771D-D1B9-48C5-A6B3-EF0C56F94371}">
      <dsp:nvSpPr>
        <dsp:cNvPr id="0" name=""/>
        <dsp:cNvSpPr/>
      </dsp:nvSpPr>
      <dsp:spPr>
        <a:xfrm rot="5400000">
          <a:off x="4509231" y="949650"/>
          <a:ext cx="551521" cy="4700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Передача списка обученных в КО</a:t>
          </a:r>
          <a:endParaRPr lang="ru-RU" sz="1500" kern="1200" dirty="0"/>
        </a:p>
      </dsp:txBody>
      <dsp:txXfrm rot="-5400000">
        <a:off x="2434543" y="3051262"/>
        <a:ext cx="4673976" cy="497675"/>
      </dsp:txXfrm>
    </dsp:sp>
    <dsp:sp modelId="{B85B2C8D-EE62-431D-9EDF-64E32965DA1F}">
      <dsp:nvSpPr>
        <dsp:cNvPr id="0" name=""/>
        <dsp:cNvSpPr/>
      </dsp:nvSpPr>
      <dsp:spPr>
        <a:xfrm rot="5400000">
          <a:off x="902720" y="3679165"/>
          <a:ext cx="848494" cy="1154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</a:t>
          </a:r>
          <a:endParaRPr lang="ru-RU" sz="1800" kern="1200" dirty="0"/>
        </a:p>
      </dsp:txBody>
      <dsp:txXfrm rot="-5400000">
        <a:off x="749500" y="3832385"/>
        <a:ext cx="1154934" cy="848494"/>
      </dsp:txXfrm>
    </dsp:sp>
    <dsp:sp modelId="{81997032-C3D5-44A0-B041-ED519782F70A}">
      <dsp:nvSpPr>
        <dsp:cNvPr id="0" name=""/>
        <dsp:cNvSpPr/>
      </dsp:nvSpPr>
      <dsp:spPr>
        <a:xfrm rot="5400000">
          <a:off x="4729008" y="1501203"/>
          <a:ext cx="551521" cy="5181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Аккредитация ОН</a:t>
          </a:r>
          <a:endParaRPr lang="ru-RU" sz="1500" kern="1200" dirty="0"/>
        </a:p>
      </dsp:txBody>
      <dsp:txXfrm rot="-5400000">
        <a:off x="2413787" y="3843348"/>
        <a:ext cx="5155042" cy="497675"/>
      </dsp:txXfrm>
    </dsp:sp>
    <dsp:sp modelId="{51F08A35-60F2-49E5-8C84-7754D4DF2327}">
      <dsp:nvSpPr>
        <dsp:cNvPr id="0" name=""/>
        <dsp:cNvSpPr/>
      </dsp:nvSpPr>
      <dsp:spPr>
        <a:xfrm rot="5400000">
          <a:off x="902720" y="4444303"/>
          <a:ext cx="848494" cy="1154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РЦОИ</a:t>
          </a:r>
          <a:endParaRPr lang="ru-RU" sz="1800" kern="1200" dirty="0"/>
        </a:p>
      </dsp:txBody>
      <dsp:txXfrm rot="-5400000">
        <a:off x="749500" y="4597523"/>
        <a:ext cx="1154934" cy="848494"/>
      </dsp:txXfrm>
    </dsp:sp>
    <dsp:sp modelId="{BC0A10C6-5A00-4E68-B2F2-653FFD3B908C}">
      <dsp:nvSpPr>
        <dsp:cNvPr id="0" name=""/>
        <dsp:cNvSpPr/>
      </dsp:nvSpPr>
      <dsp:spPr>
        <a:xfrm rot="5400000">
          <a:off x="4532245" y="2467241"/>
          <a:ext cx="551521" cy="4700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Печать удостоверений ОН и передача их координаторам</a:t>
          </a:r>
          <a:endParaRPr lang="ru-RU" sz="1500" kern="1200" dirty="0"/>
        </a:p>
      </dsp:txBody>
      <dsp:txXfrm rot="-5400000">
        <a:off x="2457557" y="4568853"/>
        <a:ext cx="4673976" cy="497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F71DB-DCFA-4DF5-8F7E-BB7403CFDB58}">
      <dsp:nvSpPr>
        <dsp:cNvPr id="0" name=""/>
        <dsp:cNvSpPr/>
      </dsp:nvSpPr>
      <dsp:spPr>
        <a:xfrm>
          <a:off x="612317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989E2-E0C5-412D-BD65-8939E6C010CB}">
      <dsp:nvSpPr>
        <dsp:cNvPr id="0" name=""/>
        <dsp:cNvSpPr/>
      </dsp:nvSpPr>
      <dsp:spPr>
        <a:xfrm>
          <a:off x="5071169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93FDF-E1C2-49CB-B7C9-A3AEB6633A04}">
      <dsp:nvSpPr>
        <dsp:cNvPr id="0" name=""/>
        <dsp:cNvSpPr/>
      </dsp:nvSpPr>
      <dsp:spPr>
        <a:xfrm>
          <a:off x="4019163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C9B0E-189B-4EE8-9FCA-60A263240A84}">
      <dsp:nvSpPr>
        <dsp:cNvPr id="0" name=""/>
        <dsp:cNvSpPr/>
      </dsp:nvSpPr>
      <dsp:spPr>
        <a:xfrm>
          <a:off x="1915150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F0E0-BF26-43A1-802D-646F399D1C38}">
      <dsp:nvSpPr>
        <dsp:cNvPr id="0" name=""/>
        <dsp:cNvSpPr/>
      </dsp:nvSpPr>
      <dsp:spPr>
        <a:xfrm>
          <a:off x="86314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10ACE-FEE4-44CF-AA18-829DA07E20DA}">
      <dsp:nvSpPr>
        <dsp:cNvPr id="0" name=""/>
        <dsp:cNvSpPr/>
      </dsp:nvSpPr>
      <dsp:spPr>
        <a:xfrm>
          <a:off x="1915150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DB40E-7BF7-44A5-A397-0C75A5B9955E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56EBF-C210-40FB-B357-2B5F0618EA83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</a:t>
          </a:r>
          <a:endParaRPr lang="ru-RU" sz="3600" kern="1200" dirty="0"/>
        </a:p>
      </dsp:txBody>
      <dsp:txXfrm>
        <a:off x="3381721" y="245498"/>
        <a:ext cx="1657431" cy="1029096"/>
      </dsp:txXfrm>
    </dsp:sp>
    <dsp:sp modelId="{BDD6D982-776B-4ED3-8DC7-F1F9C755621A}">
      <dsp:nvSpPr>
        <dsp:cNvPr id="0" name=""/>
        <dsp:cNvSpPr/>
      </dsp:nvSpPr>
      <dsp:spPr>
        <a:xfrm>
          <a:off x="1054417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9040-4D32-42EC-AB56-8305DDED03A7}">
      <dsp:nvSpPr>
        <dsp:cNvPr id="0" name=""/>
        <dsp:cNvSpPr/>
      </dsp:nvSpPr>
      <dsp:spPr>
        <a:xfrm>
          <a:off x="1245691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ГИА-11</a:t>
          </a:r>
          <a:endParaRPr lang="ru-RU" sz="3600" kern="1200" dirty="0"/>
        </a:p>
      </dsp:txBody>
      <dsp:txXfrm>
        <a:off x="1277708" y="1839288"/>
        <a:ext cx="1657431" cy="1029096"/>
      </dsp:txXfrm>
    </dsp:sp>
    <dsp:sp modelId="{E6AA9D44-1812-48AD-9752-273080F41737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202A-AAEA-4B7D-8726-914074E4841A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ЕГЭ</a:t>
          </a:r>
          <a:endParaRPr lang="ru-RU" sz="3600" kern="1200" dirty="0"/>
        </a:p>
      </dsp:txBody>
      <dsp:txXfrm>
        <a:off x="225701" y="3433078"/>
        <a:ext cx="1657431" cy="1029096"/>
      </dsp:txXfrm>
    </dsp:sp>
    <dsp:sp modelId="{4B049614-A93C-47F8-963C-03E856C4FD49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3442F-FA65-438F-924B-9C69E3CB397C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ГВЭ-11</a:t>
          </a:r>
          <a:endParaRPr lang="ru-RU" sz="3600" kern="1200" dirty="0"/>
        </a:p>
      </dsp:txBody>
      <dsp:txXfrm>
        <a:off x="2329714" y="3433078"/>
        <a:ext cx="1657431" cy="1029096"/>
      </dsp:txXfrm>
    </dsp:sp>
    <dsp:sp modelId="{C1A53EB4-75D2-484C-B656-8A49A0A03680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3596F-C77D-48B8-8C3D-65985675BE8C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ГИА-9</a:t>
          </a:r>
          <a:endParaRPr lang="ru-RU" sz="3600" kern="1200" dirty="0"/>
        </a:p>
      </dsp:txBody>
      <dsp:txXfrm>
        <a:off x="5485734" y="1839288"/>
        <a:ext cx="1657431" cy="1029096"/>
      </dsp:txXfrm>
    </dsp:sp>
    <dsp:sp modelId="{F8E1803F-93DE-4729-85A2-7DB1DDCEED5B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877DA-8D21-4E8C-AB15-DA6E613D6EF5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ОГЭ</a:t>
          </a:r>
          <a:endParaRPr lang="ru-RU" sz="3600" kern="1200" dirty="0"/>
        </a:p>
      </dsp:txBody>
      <dsp:txXfrm>
        <a:off x="4433727" y="3433078"/>
        <a:ext cx="1657431" cy="1029096"/>
      </dsp:txXfrm>
    </dsp:sp>
    <dsp:sp modelId="{90D82524-419C-4030-A3C3-7E12A68BD8CC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75D7-D795-4C5F-99DF-6C53E83F81D4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ГВЭ-9</a:t>
          </a:r>
          <a:endParaRPr lang="ru-RU" sz="3600" kern="1200" dirty="0"/>
        </a:p>
      </dsp:txBody>
      <dsp:txXfrm>
        <a:off x="6537740" y="3433078"/>
        <a:ext cx="1657431" cy="102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8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Акт по форме ППЭ-21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8" y="1798945"/>
        <a:ext cx="2144817" cy="1798945"/>
      </dsp:txXfrm>
    </dsp:sp>
    <dsp:sp modelId="{E7355EEC-17BA-486C-B30B-953EC7119146}">
      <dsp:nvSpPr>
        <dsp:cNvPr id="0" name=""/>
        <dsp:cNvSpPr/>
      </dsp:nvSpPr>
      <dsp:spPr>
        <a:xfrm>
          <a:off x="72013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2247670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ГИА 11 </a:t>
          </a:r>
          <a:r>
            <a:rPr lang="ru-RU" sz="1600" b="1" kern="1200" dirty="0" smtClean="0">
              <a:solidFill>
                <a:srgbClr val="002060"/>
              </a:solidFill>
            </a:rPr>
            <a:t>- Отметка в БР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ГИА 9</a:t>
          </a:r>
          <a:r>
            <a:rPr lang="ru-RU" sz="1600" b="1" kern="1200" dirty="0" smtClean="0">
              <a:solidFill>
                <a:srgbClr val="002060"/>
              </a:solidFill>
            </a:rPr>
            <a:t> – на всех именных бланках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247670" y="1798945"/>
        <a:ext cx="2144817" cy="1798945"/>
      </dsp:txXfrm>
    </dsp:sp>
    <dsp:sp modelId="{78AECD96-2D13-4C11-AE27-8D7D59C7C6A5}">
      <dsp:nvSpPr>
        <dsp:cNvPr id="0" name=""/>
        <dsp:cNvSpPr/>
      </dsp:nvSpPr>
      <dsp:spPr>
        <a:xfrm>
          <a:off x="2304261" y="288034"/>
          <a:ext cx="1929670" cy="2469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4405035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4405035" y="1798945"/>
        <a:ext cx="2144817" cy="1798945"/>
      </dsp:txXfrm>
    </dsp:sp>
    <dsp:sp modelId="{696AD255-D2AA-4C19-8A66-C2D716C8A496}">
      <dsp:nvSpPr>
        <dsp:cNvPr id="0" name=""/>
        <dsp:cNvSpPr/>
      </dsp:nvSpPr>
      <dsp:spPr>
        <a:xfrm>
          <a:off x="4522596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6633822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Уведомление о явке в КО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6633822" y="1798945"/>
        <a:ext cx="2144817" cy="1798945"/>
      </dsp:txXfrm>
    </dsp:sp>
    <dsp:sp modelId="{65923987-F910-4771-BB88-CD40CDC3AB48}">
      <dsp:nvSpPr>
        <dsp:cNvPr id="0" name=""/>
        <dsp:cNvSpPr/>
      </dsp:nvSpPr>
      <dsp:spPr>
        <a:xfrm>
          <a:off x="6976844" y="288037"/>
          <a:ext cx="1497621" cy="17071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0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Акт по форме ППЭ-22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0" y="1798945"/>
        <a:ext cx="2866899" cy="1798945"/>
      </dsp:txXfrm>
    </dsp:sp>
    <dsp:sp modelId="{E7355EEC-17BA-486C-B30B-953EC7119146}">
      <dsp:nvSpPr>
        <dsp:cNvPr id="0" name=""/>
        <dsp:cNvSpPr/>
      </dsp:nvSpPr>
      <dsp:spPr>
        <a:xfrm>
          <a:off x="432850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002041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ГИА 11- </a:t>
          </a:r>
          <a:r>
            <a:rPr lang="ru-RU" sz="2200" b="1" kern="1200" dirty="0" smtClean="0">
              <a:solidFill>
                <a:srgbClr val="002060"/>
              </a:solidFill>
            </a:rPr>
            <a:t>Отметка в БР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ГИА 9</a:t>
          </a:r>
          <a:r>
            <a:rPr lang="ru-RU" sz="2200" b="1" kern="1200" dirty="0" smtClean="0">
              <a:solidFill>
                <a:srgbClr val="002060"/>
              </a:solidFill>
            </a:rPr>
            <a:t> – на всех именных бланках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002041" y="1798945"/>
        <a:ext cx="2866899" cy="1798945"/>
      </dsp:txXfrm>
    </dsp:sp>
    <dsp:sp modelId="{78AECD96-2D13-4C11-AE27-8D7D59C7C6A5}">
      <dsp:nvSpPr>
        <dsp:cNvPr id="0" name=""/>
        <dsp:cNvSpPr/>
      </dsp:nvSpPr>
      <dsp:spPr>
        <a:xfrm>
          <a:off x="3408842" y="288034"/>
          <a:ext cx="1929670" cy="2469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885712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5885712" y="1798945"/>
        <a:ext cx="2866899" cy="1798945"/>
      </dsp:txXfrm>
    </dsp:sp>
    <dsp:sp modelId="{696AD255-D2AA-4C19-8A66-C2D716C8A496}">
      <dsp:nvSpPr>
        <dsp:cNvPr id="0" name=""/>
        <dsp:cNvSpPr/>
      </dsp:nvSpPr>
      <dsp:spPr>
        <a:xfrm>
          <a:off x="6370921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2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2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2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9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6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681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345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2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94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0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91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00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10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68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4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778505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731225-6AF1-49CB-AEDA-691F9FA77711}" type="slidenum">
              <a:rPr lang="ru-RU" sz="1200">
                <a:latin typeface="Calibri" pitchFamily="34" charset="0"/>
              </a:rPr>
              <a:pPr algn="r"/>
              <a:t>88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0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2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5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1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3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2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888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ГОСУДАРСТВЕННОЙ ИТОГОВОЙ АТТЕСТАЦИИ</a:t>
            </a:r>
            <a:endParaRPr lang="ru-RU" sz="2800" b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98788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для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общественных наблюдателей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в пунктах </a:t>
            </a:r>
            <a:r>
              <a:rPr lang="ru-RU" sz="240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проведения </a:t>
            </a:r>
            <a:r>
              <a:rPr lang="ru-RU" sz="240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экзаменов</a:t>
            </a:r>
            <a:endParaRPr lang="ru-RU" sz="2400" dirty="0" smtClean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6C01-97FF-48E3-A687-5400229C65D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9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67903"/>
              </p:ext>
            </p:extLst>
          </p:nvPr>
        </p:nvGraphicFramePr>
        <p:xfrm>
          <a:off x="107504" y="1832234"/>
          <a:ext cx="8812401" cy="3633955"/>
        </p:xfrm>
        <a:graphic>
          <a:graphicData uri="http://schemas.openxmlformats.org/drawingml/2006/table">
            <a:tbl>
              <a:tblPr/>
              <a:tblGrid>
                <a:gridCol w="2322186">
                  <a:extLst>
                    <a:ext uri="{9D8B030D-6E8A-4147-A177-3AD203B41FA5}">
                      <a16:colId xmlns:a16="http://schemas.microsoft.com/office/drawing/2014/main" val="1653592062"/>
                    </a:ext>
                  </a:extLst>
                </a:gridCol>
                <a:gridCol w="3245107">
                  <a:extLst>
                    <a:ext uri="{9D8B030D-6E8A-4147-A177-3AD203B41FA5}">
                      <a16:colId xmlns:a16="http://schemas.microsoft.com/office/drawing/2014/main" val="2951126855"/>
                    </a:ext>
                  </a:extLst>
                </a:gridCol>
                <a:gridCol w="149245">
                  <a:extLst>
                    <a:ext uri="{9D8B030D-6E8A-4147-A177-3AD203B41FA5}">
                      <a16:colId xmlns:a16="http://schemas.microsoft.com/office/drawing/2014/main" val="1197267008"/>
                    </a:ext>
                  </a:extLst>
                </a:gridCol>
                <a:gridCol w="3095863">
                  <a:extLst>
                    <a:ext uri="{9D8B030D-6E8A-4147-A177-3AD203B41FA5}">
                      <a16:colId xmlns:a16="http://schemas.microsoft.com/office/drawing/2014/main" val="367381756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ОГЭ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206948"/>
                  </a:ext>
                </a:extLst>
              </a:tr>
              <a:tr h="4320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Досрочный период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64682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20 апреля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238034"/>
                  </a:ext>
                </a:extLst>
              </a:tr>
              <a:tr h="364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22 апреля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сб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218315"/>
                  </a:ext>
                </a:extLst>
              </a:tr>
              <a:tr h="486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24 апреля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история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физика,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биология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история, физика,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биология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741325"/>
                  </a:ext>
                </a:extLst>
              </a:tr>
              <a:tr h="521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26 апреля (ср)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35652"/>
                  </a:ext>
                </a:extLst>
              </a:tr>
              <a:tr h="74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28 апреля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обществознание, география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информатика и ИКТ, химия, обществознание, география</a:t>
                      </a:r>
                    </a:p>
                    <a:p>
                      <a:pPr algn="l" fontAlgn="t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9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2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9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82820"/>
              </p:ext>
            </p:extLst>
          </p:nvPr>
        </p:nvGraphicFramePr>
        <p:xfrm>
          <a:off x="520504" y="1628800"/>
          <a:ext cx="7960398" cy="4311367"/>
        </p:xfrm>
        <a:graphic>
          <a:graphicData uri="http://schemas.openxmlformats.org/drawingml/2006/table">
            <a:tbl>
              <a:tblPr/>
              <a:tblGrid>
                <a:gridCol w="2097672">
                  <a:extLst>
                    <a:ext uri="{9D8B030D-6E8A-4147-A177-3AD203B41FA5}">
                      <a16:colId xmlns:a16="http://schemas.microsoft.com/office/drawing/2014/main" val="4049419579"/>
                    </a:ext>
                  </a:extLst>
                </a:gridCol>
                <a:gridCol w="2931363">
                  <a:extLst>
                    <a:ext uri="{9D8B030D-6E8A-4147-A177-3AD203B41FA5}">
                      <a16:colId xmlns:a16="http://schemas.microsoft.com/office/drawing/2014/main" val="4118642911"/>
                    </a:ext>
                  </a:extLst>
                </a:gridCol>
                <a:gridCol w="2931363">
                  <a:extLst>
                    <a:ext uri="{9D8B030D-6E8A-4147-A177-3AD203B41FA5}">
                      <a16:colId xmlns:a16="http://schemas.microsoft.com/office/drawing/2014/main" val="3691811150"/>
                    </a:ext>
                  </a:extLst>
                </a:gridCol>
              </a:tblGrid>
              <a:tr h="454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ОГЭ</a:t>
                      </a:r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373727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Досрочный период (резервные дни)</a:t>
                      </a:r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0522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 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вт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иностранные языки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иностранные языки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538115"/>
                  </a:ext>
                </a:extLst>
              </a:tr>
              <a:tr h="481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3 мая (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русский язык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14432"/>
                  </a:ext>
                </a:extLst>
              </a:tr>
              <a:tr h="358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4 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физика, история, биология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литература, физика, история, биология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28325"/>
                  </a:ext>
                </a:extLst>
              </a:tr>
              <a:tr h="179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5 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математика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математика</a:t>
                      </a:r>
                    </a:p>
                    <a:p>
                      <a:pPr algn="l" fontAlgn="ctr"/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03466"/>
                  </a:ext>
                </a:extLst>
              </a:tr>
              <a:tr h="179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6 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сб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обществознание, география</a:t>
                      </a:r>
                    </a:p>
                    <a:p>
                      <a:pPr algn="l" fontAlgn="ctr"/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обществознание, география</a:t>
                      </a:r>
                    </a:p>
                    <a:p>
                      <a:pPr algn="l" fontAlgn="ctr"/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4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2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9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73375"/>
              </p:ext>
            </p:extLst>
          </p:nvPr>
        </p:nvGraphicFramePr>
        <p:xfrm>
          <a:off x="309810" y="1556792"/>
          <a:ext cx="8510662" cy="4472245"/>
        </p:xfrm>
        <a:graphic>
          <a:graphicData uri="http://schemas.openxmlformats.org/drawingml/2006/table">
            <a:tbl>
              <a:tblPr/>
              <a:tblGrid>
                <a:gridCol w="2242674">
                  <a:extLst>
                    <a:ext uri="{9D8B030D-6E8A-4147-A177-3AD203B41FA5}">
                      <a16:colId xmlns:a16="http://schemas.microsoft.com/office/drawing/2014/main" val="1038709978"/>
                    </a:ext>
                  </a:extLst>
                </a:gridCol>
                <a:gridCol w="3133994">
                  <a:extLst>
                    <a:ext uri="{9D8B030D-6E8A-4147-A177-3AD203B41FA5}">
                      <a16:colId xmlns:a16="http://schemas.microsoft.com/office/drawing/2014/main" val="1273418329"/>
                    </a:ext>
                  </a:extLst>
                </a:gridCol>
                <a:gridCol w="3133994">
                  <a:extLst>
                    <a:ext uri="{9D8B030D-6E8A-4147-A177-3AD203B41FA5}">
                      <a16:colId xmlns:a16="http://schemas.microsoft.com/office/drawing/2014/main" val="73855957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ОГЭ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74432"/>
                  </a:ext>
                </a:extLst>
              </a:tr>
              <a:tr h="3754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Основной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период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5794"/>
                  </a:ext>
                </a:extLst>
              </a:tr>
              <a:tr h="535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26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77084"/>
                  </a:ext>
                </a:extLst>
              </a:tr>
              <a:tr h="38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27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сб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3766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30 мая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вт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21660"/>
                  </a:ext>
                </a:extLst>
              </a:tr>
              <a:tr h="344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история, физика,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биология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история, физика,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биология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63409"/>
                  </a:ext>
                </a:extLst>
              </a:tr>
              <a:tr h="541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сб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физика,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физика,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471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вт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49161"/>
                  </a:ext>
                </a:extLst>
              </a:tr>
              <a:tr h="736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обществознание, химия, география, информатика и ИКТ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обществознание, химия, география, 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0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0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48430" cy="105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9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 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42536"/>
              </p:ext>
            </p:extLst>
          </p:nvPr>
        </p:nvGraphicFramePr>
        <p:xfrm>
          <a:off x="500034" y="1772818"/>
          <a:ext cx="8248430" cy="4102790"/>
        </p:xfrm>
        <a:graphic>
          <a:graphicData uri="http://schemas.openxmlformats.org/drawingml/2006/table">
            <a:tbl>
              <a:tblPr/>
              <a:tblGrid>
                <a:gridCol w="1741307">
                  <a:extLst>
                    <a:ext uri="{9D8B030D-6E8A-4147-A177-3AD203B41FA5}">
                      <a16:colId xmlns:a16="http://schemas.microsoft.com/office/drawing/2014/main" val="1438441850"/>
                    </a:ext>
                  </a:extLst>
                </a:gridCol>
                <a:gridCol w="3469695">
                  <a:extLst>
                    <a:ext uri="{9D8B030D-6E8A-4147-A177-3AD203B41FA5}">
                      <a16:colId xmlns:a16="http://schemas.microsoft.com/office/drawing/2014/main" val="838128962"/>
                    </a:ext>
                  </a:extLst>
                </a:gridCol>
                <a:gridCol w="3037428">
                  <a:extLst>
                    <a:ext uri="{9D8B030D-6E8A-4147-A177-3AD203B41FA5}">
                      <a16:colId xmlns:a16="http://schemas.microsoft.com/office/drawing/2014/main" val="154432397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ОГЭ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603605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Основной период (резервные дни)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8705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19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история, 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биология,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литература, история, </a:t>
                      </a:r>
                      <a:r>
                        <a:rPr lang="ru-RU" sz="1600" b="0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биология,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15712"/>
                  </a:ext>
                </a:extLst>
              </a:tr>
              <a:tr h="411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20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вт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18402"/>
                  </a:ext>
                </a:extLst>
              </a:tr>
              <a:tr h="456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21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(ср)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</a:t>
                      </a:r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языки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</a:t>
                      </a:r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языки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37147"/>
                  </a:ext>
                </a:extLst>
              </a:tr>
              <a:tr h="42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22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170289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23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физика, обществознание, география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</a:t>
                      </a:r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физика, обществознание, география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674656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28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июня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(ср)</a:t>
                      </a:r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по всем предметам 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по всем предметам </a:t>
                      </a:r>
                      <a:endParaRPr lang="ru-RU" sz="1600" b="0" i="1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128171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29 июня (</a:t>
                      </a:r>
                      <a:r>
                        <a:rPr lang="ru-RU" sz="1600" b="0" i="0" u="none" strike="noStrike" dirty="0" err="1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чтб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по всем предметам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по всем предметам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70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3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441622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9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13" y="908720"/>
            <a:ext cx="8229600" cy="360041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Схема входа в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1377177"/>
            <a:ext cx="8443818" cy="478539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8064" y="2996952"/>
            <a:ext cx="1765176" cy="86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Для 11 классов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аудиторий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039" y="1628800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Каждому участнику выделено отдельное рабочее место, рабочие места пронумерованы 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8496" y="162880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2643182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Подготовлен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стол (ГИА 11- находящийся в зоне видимости камер видеонаблюдения)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для осуществления раскладки и последующей упаковки ЭМ, собранных организаторами  у участников ГИА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8496" y="26012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3214686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Закрыты стенды со справочной информацией по соответствующему предмету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8496" y="308868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1697" y="3576158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Обеспечено видеонаблюдение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(ГИА 11)</a:t>
            </a:r>
            <a:endParaRPr lang="ru-RU" sz="1600" b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8496" y="357615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2143116"/>
            <a:ext cx="8312791" cy="28575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Имеется стол для организаторов в аудитории ППЭ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8496" y="211661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1697" y="4553952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Имеются часы, размещенные таким образом, чтобы их видели участники ГИА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8496" y="45539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1697" y="5041191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Имеются канцелярские принадлежности (ручки, ножницы, скотч)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8496" y="5041191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1697" y="5528430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Имеется звуковоспроизводящее устройство </a:t>
            </a:r>
            <a:b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(для письменных экзаменов по иностранным языкам, ОГЭ по русскому языку)</a:t>
            </a:r>
            <a:endParaRPr lang="ru-RU" sz="14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8496" y="552843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1697" y="4065055"/>
            <a:ext cx="831279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Имеется информация о том, что в аудитории ведется видеонаблюдение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(ГИА 11)</a:t>
            </a:r>
            <a:endParaRPr lang="ru-RU" sz="1600" b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8496" y="406505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11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7" y="1600200"/>
            <a:ext cx="7270606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8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0" y="1600200"/>
            <a:ext cx="590537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8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На ГИА 9 видеонаблюдение не ведется;</a:t>
            </a:r>
          </a:p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Нумерация мест сплошная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93" y="162880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1</a:t>
            </a:r>
            <a:endParaRPr lang="ru-RU" sz="2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166" y="1556792"/>
            <a:ext cx="8150322" cy="7183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Федеральный закон от 29.12.2012 № 273-ФЗ «Об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образовании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Российской Федерации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r>
              <a:rPr lang="ru-RU" sz="2000" dirty="0" smtClean="0"/>
              <a:t>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(ред. от 23.07.2013)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493" y="266762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4166" y="2595616"/>
            <a:ext cx="8150322" cy="33536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Постановление Правительства РФ от 31.08.2013 №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755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«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43702" y="6357958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7154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иных помещений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079" y="1150713"/>
            <a:ext cx="9144000" cy="37261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1683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Кабинет руководителя ППЭ (штаб ППЭ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): телефон, сейф, стол для приема-передачи ЭМ,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11-  видеонаблюдение,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компьютер(ы) (доступ в интернет), принтер, сканер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7467" y="434650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Помещение для работников ОО, сопровождающих участников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(ДО ВХОДА В ППЭ)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3543" y="250030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Медицинский кабинет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5003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2910" y="299958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Пункт охраны правопорядка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307181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42910" y="485776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Помещение для представителей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СМИ, общественных наблюдателей, …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44" y="485776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63543" y="542926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Опечатаны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помещения, не задействованные при проведении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50070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37147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3634481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здании (комплексе зданий), где расположен ППЭ, выделено  место для личных вещей участников ГИА и помещение для личных вещей сотрудников ППЭ (ДО ВХОДА В ППЭ)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60722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3543" y="607220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11: Размещены объявления (таблички),  оповещающие о ведении видеонаблюдения.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785818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КИМ в ППЭ, сканирования электронных бланков в ППЭ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аудиториях: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ПК (специализированный аппаратно-программный комплекс для проведения  печати КИМ), принтер, бумага, места (столы), на которых раскладываются (комплектуются)  ЭМ</a:t>
            </a: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штабе ППЭ: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принтер и ПК с необходимым программным обеспечением и средствами защиты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Обязаны находиться в ППЭ в день экзамена </a:t>
            </a:r>
            <a:r>
              <a:rPr lang="ru-RU" sz="1600" b="1" i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(с паспортом )</a:t>
            </a:r>
            <a:endParaRPr lang="ru-RU" sz="1600" b="1" i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1401080"/>
            <a:ext cx="4320480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1968268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Член(ы) (уполномоченные представители)ГЭК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07" y="2530033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Организаторы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7" y="3090630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аудиториях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5" y="3650021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вне аудиторий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1" y="4212992"/>
            <a:ext cx="4032447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помощник(и) руководителя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1" y="4779862"/>
            <a:ext cx="4032446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дежурные на входе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1" y="5346595"/>
            <a:ext cx="4032446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дежурные на этажах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61603" y="1401078"/>
            <a:ext cx="4320480" cy="160192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Руководитель ОО, на базе которой организован ППЭ, либо лицо, уполномоченное им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(в штабе ППЭ)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4000504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Работники полиции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3438" y="4643446"/>
            <a:ext cx="4320480" cy="1034733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Представители ОО, обучающиеся которых сдают ГИА в ППЭ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(должны иметь при себе копию приказа, на основании которого сопровождают обучающихся)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07" y="5913328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Технический специалист (ы)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61603" y="3188396"/>
            <a:ext cx="4320481" cy="55939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Медицинские работники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4451" y="5888543"/>
            <a:ext cx="4320481" cy="63878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ОГЭ: специалисты по физике, информатике, библиотекарь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Могут находиться в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2205799"/>
            <a:ext cx="4320480" cy="167248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Лица, осуществляющие контроль и надзор за соблюдением установленного порядка проведения единого государственного экзамена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037617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УКНСЗОО КО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9" y="4648645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РФ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61601" y="2205799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Общественные наблюдатели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1602" y="4032184"/>
            <a:ext cx="4320481" cy="80096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Представители СМИ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до начала заполнения участниками ГИА</a:t>
            </a:r>
            <a:b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бланков регистрации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1602" y="4987048"/>
            <a:ext cx="4320481" cy="746207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Ассистенты</a:t>
            </a:r>
          </a:p>
          <a:p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(при наличии участников с ОВЗ, инвалидов)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265256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5618" y="2809082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федеральные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05618" y="3410284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Санкт-Петербурга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628801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62880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64289" y="1628800"/>
            <a:ext cx="1791082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07.30/8.00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34812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ЧЛЕН(Ы) (уполномоченные представители)ГЭК</a:t>
            </a:r>
          </a:p>
          <a:p>
            <a:pPr algn="just"/>
            <a:r>
              <a:rPr lang="ru-RU" sz="14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(для получения/</a:t>
            </a:r>
            <a:r>
              <a:rPr lang="ru-RU" sz="1400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пердачи</a:t>
            </a:r>
            <a:r>
              <a:rPr lang="ru-RU" sz="14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ЭМ и проведения ГИА)</a:t>
            </a:r>
            <a:endParaRPr lang="ru-RU" sz="14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34812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2346337"/>
            <a:ext cx="179108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 4-2 часа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306745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306745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164289" y="3070913"/>
            <a:ext cx="179108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позже 08.15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2835" y="3786785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спец.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 физике, информатике)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78678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64288" y="3786785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за 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часа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2835" y="450956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МЕДИЦИНСКИЕ РАБОТНИКИ</a:t>
            </a:r>
          </a:p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РАБОТНИКИ ПОЛИЦИИ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50956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164288" y="4509569"/>
            <a:ext cx="179107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08.30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02835" y="5232353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523235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64288" y="5232353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834" y="5874132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4" y="587413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64287" y="5874132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Общественный наблюдатель должен прибыть в ППЭ не позднее, чем за один час до начала проведения экзамена, и находиться на ППЭ не менее 50% времени, установленного единым расписанием проведения экзамена по соответствующему учебному предмету.</a:t>
            </a:r>
          </a:p>
          <a:p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прохода в ППЭ общественный наблюдатель предъявляет документ, удостоверяющий личность, а также удостоверение общественного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наблюдателя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ОН аккредитован за 3 дня до экзамена, его может не быть в списках из РЦОИ, но в ППЭ направляется Распоряжение КО об аккредитации 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8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Общественный наблюдатель может свободно перемещаться по ППЭ и аудиториям ППЭ. При этом в одной аудитории ППЭ находится не более одного общественного наблюдателя. Общественный наблюдатель не может вмешиваться в работу и создавать помехи организаторам, членам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ГЭК (уполномоченным представителям) </a:t>
            </a:r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(по выполнению своих обязанностей) и участникам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ГИА. 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4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85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4143380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материалов в день проведения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7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147565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4912" y="1575312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ПРЕДСТАВИТЕЛЬ СКЛАДА СС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3046253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5786454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06533" y="4572008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824033" y="5248273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42428" y="649968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286388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сканирование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rot="18498395" flipH="1">
            <a:off x="5080695" y="5514920"/>
            <a:ext cx="1611349" cy="6204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8090732" flipH="1">
            <a:off x="3571868" y="4357694"/>
            <a:ext cx="1656000" cy="5940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3214677" y="4462453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85720" y="4143380"/>
            <a:ext cx="2016224" cy="107157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СОТРУДНИК СС</a:t>
            </a:r>
          </a:p>
          <a:p>
            <a:pPr algn="ctr"/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37161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flipH="1">
            <a:off x="3746469" y="4951647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материалов в день проведения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7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147565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4912" y="1575312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СОТРУДНИК СС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3046253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 2 часа</a:t>
            </a:r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/>
            </a:r>
            <a:b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до начала экзамена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2 часа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58345" y="5608578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 ЧЕРЕЗ</a:t>
            </a:r>
          </a:p>
          <a:p>
            <a:pPr algn="ctr"/>
            <a:r>
              <a:rPr lang="en-US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час</a:t>
            </a: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ПОСЛЕ ЗАВЕРШЕНИЯ экзамена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00892" y="4857760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запечатать ЭМ и </a:t>
            </a: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ждать очередь </a:t>
            </a: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на передачу ЭМ руководителю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8015606">
            <a:off x="1956600" y="5205797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715016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27" name="Выгнутая вниз стрелка 26"/>
          <p:cNvSpPr/>
          <p:nvPr/>
        </p:nvSpPr>
        <p:spPr>
          <a:xfrm flipH="1">
            <a:off x="1214414" y="514351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3108190">
            <a:off x="313707" y="520579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493" y="1484784"/>
            <a:ext cx="54092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285860"/>
            <a:ext cx="8152920" cy="1800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от 28.06.2013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r>
              <a:rPr lang="ru-RU" sz="2000" dirty="0" smtClean="0"/>
              <a:t>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(ред. от 19.05.2014 №552, от 12.01.2015 </a:t>
            </a:r>
            <a:r>
              <a:rPr lang="en-US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N 2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4331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429000"/>
            <a:ext cx="8152920" cy="126799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от 26.12.2013 № 1400 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286388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5330232"/>
            <a:ext cx="8137562" cy="10991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5047" y="4837221"/>
            <a:ext cx="8137562" cy="121444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alt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Приказ  Министерства образования и науки РФ от 25.12.2013 № 1394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85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4143380"/>
            <a:ext cx="2691086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(уполномоченный)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ГЭК В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ЭМ в день проведения ГИА 9/ГВЭ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1575313"/>
            <a:ext cx="2977729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(уполномоченный)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в 8.00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5786454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06533" y="4572008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824033" y="5248273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30888" y="64849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3214677" y="4462453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6039" y="55892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Контролировать вход участников в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5892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26078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Передать ЭМ в штабе ППЭ руководителю ППЭ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под видеонаблюдением)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26078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445308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Присутствовать на инструктаже организаторов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445308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члена (уполномоченного представителя)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гэк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0684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Проверить готовность ППЭ</a:t>
            </a:r>
            <a:r>
              <a:rPr lang="ru-RU" dirty="0" smtClean="0"/>
              <a:t>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44" y="192880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6039" y="55892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Провести инструктаж работников ППЭ (не ранее 8.15)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5892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26078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Вскрыть пакет с документами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64318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2910" y="485776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Произвести назначение ответственных организаторов в аудиториях ППЭ, дежурных на входе в ППЭ и на этажах ППЭ, помощников руководителя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78632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руководителя ППЭ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3543" y="271462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в штабе ППЭ ЭМ от члена (уполномоченного представителя)  ГЭК, проверить комплектность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28612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392906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3543" y="392906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Назначить ответственного за регистрацию лиц, привлекаемых к проведению ГИА в ППЭ, обеспечить регистрацию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Вход  в ППЭ лиц, привлекаемых к проведению ГИА в ППЭ, осуществляется по предъявлении паспорта.</a:t>
            </a: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Личные вещи все сотрудники и медицинский работник оставляют в специально выделенном помещении до входа в ППЭ.</a:t>
            </a:r>
          </a:p>
          <a:p>
            <a:pPr>
              <a:buNone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Имеют право пользоваться мобильным телефоном в Штабе ППЭ члены (уполномоченные представители) ГЭК, руководитель ППЭ, технический специалист, федеральные ОН,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л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ица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, осуществляющие контроль и надзор за соблюдением установленного порядка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0684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медицинскому работнику инструкцию и Журнал учета участников ГИА, обратившихся к медицинскому работнику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0684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63543" y="500063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07181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организаторам формы ППЭ, ЭМ и направить их на места работы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300037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543" y="421481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общественным наблюдателям Акты общественного наблюдения,</a:t>
            </a: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ровести краткий инструктаж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1433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руководителя ППЭ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аудитории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852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Вывесить на дверь аудитории 1 экземпляр списка участников ГИА в аудитории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85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35756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Подготовить на доске информацию для проведения инструктажа по заполнению регистрационных полей бланков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ГИА-11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335756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543" y="428625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ГИА по иностранным языкам (письменная часть) и ОГЭ по русскому языку проверить работоспособность звуковоспроизводящего устройства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 8.45 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0006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543" y="492919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Раздать черновики на рабочие места участников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11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09.00</a:t>
            </a:r>
          </a:p>
          <a:p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Руководитель ППЭ или его помощник контролируют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ППЭ-06-01, 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информирует о том, что следующая проверка будет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производиться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использованием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металлоискателя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сотрудником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полиции.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5112060" y="3032956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4941168"/>
            <a:ext cx="1308473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2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941168"/>
            <a:ext cx="7272808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Участники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проходят контроль при помощи металлоискателя.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сигнал есть –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участнику предлагают выложить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металлические вещи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826645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160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9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09.15</a:t>
            </a:r>
          </a:p>
          <a:p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УПОЛНОМОЧЕННЫЙ ПРЕДСТАВИТЕЛЬ ГЭК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Руководитель ППЭ или его помощник контролируют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ППЭ-06-01, 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157192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71438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 О НЕДОПУСКЕ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Выявлено наличие запрещенного предмета, который участник отказывается сдавать на хранение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явился без паспорта, личность не может быть подтверждена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Участника нет в списках распределения в данный ППЭ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81158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неявки всех распределенных в ППЭ участников ГИА более чем на два часа от начала проведения экзамена (10.00) член (уполномоченный представитель) ГЭК по согласованию с председателем ГЭК (заместителем председателя ГЭК) принимает решение о завершении экзамена в данном ППЭ с оформлением соответствующих форм ППЭ.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Аккредитация граждан в качестве общественных наблюдателей допускается после прохождения ими соответствующей подготовки на региональном и (или) на федеральном уровнях.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99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опоздал на экзамен (но не более, чем на два часа  от начала проведения экзамена), он допускается к сдаче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 установленном порядке, при этом время окончания экзамена не продлевается, о чем сообщается участнику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ГИА.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Повторный общий инструктаж для опоздавших участников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не проводится.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0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 случае проведения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 иностранным языкам (письменная часть, раздел «</a:t>
            </a:r>
            <a:r>
              <a:rPr lang="ru-RU" sz="20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») допуск опоздавших участников в аудиторию после включения аудиозаписи не 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случае проведения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ОГЭ по русскому языку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 допуск опоздавших участников в аудиторию после включения аудиозаписи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текста изложения не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Персональное прослушивание аудиозаписи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опоздавших участников не проводится (за исключением, если в аудитории нет других участников экзамена).</a:t>
            </a:r>
          </a:p>
          <a:p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10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КИМ в ППЭ,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члена </a:t>
            </a:r>
            <a:r>
              <a:rPr lang="ru-RU" sz="16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гэк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 совместно с техническим специалистом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9 часов 30 минут в штабе ППЭ получить ключ доступа к КИМ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каждой аудитории активировать ключ доступа к КИМ</a:t>
            </a:r>
          </a:p>
          <a:p>
            <a:pPr lvl="0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каждой аудитории запустить АРМ Организатора</a:t>
            </a: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31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в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4906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участника ГИА, с информацией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, содержащейся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Протоколе проведения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4906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10279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рабочее место участника ГИА в аудитории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1027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95652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i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место в аудитории ППЭ (рядом с аудиторией), на котором участник ГИА может оставить принесенную бутылку воды</a:t>
            </a:r>
            <a:endParaRPr lang="ru-RU" b="1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95652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ГИА 11 - С 9.00, ГИА 9 – с 9.15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481025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Отметить явку участника ГИА в аудиторию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48102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56612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3543" y="564357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коррекции персональных данных участников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если требуется</a:t>
            </a:r>
            <a:endParaRPr lang="ru-RU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" y="1556792"/>
            <a:ext cx="1428750" cy="142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" y="4149080"/>
            <a:ext cx="1190625" cy="180022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72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0692" y="317857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1089" y="317857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0550" y="319818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7" y="4152093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0" y="4149079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1417638"/>
            <a:ext cx="2016224" cy="21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3763106"/>
            <a:ext cx="2016224" cy="21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15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Дополнительные средства, разрешенные на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1515475"/>
            <a:ext cx="17809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151547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515474"/>
            <a:ext cx="647160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834" y="3535281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ХИМИЯ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2835" y="353528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3533489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НЕПРОГРАММИРУЕМЫЙ КАЛЬКУЛЯТОР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2525378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ФИЗИКА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252537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83768" y="2523586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ЛИНЕЙКА, НЕПРОГРАММИРУЕМЫЙ КАЛЬКУЛЯТОР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667" y="4545184"/>
            <a:ext cx="177310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ГЕОГРАФИЯ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69" y="454518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543392"/>
            <a:ext cx="6479433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ЛИНЕЙКА,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ТРАНСПОРТИР, НЕПРОГРАММИРУЕМЫЙ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КАЛЬКУЛЯТОР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5399277"/>
            <a:ext cx="8797305" cy="91004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ИНЫЕ СРЕДСТВА ОБУЧЕНИЯ И ВОСПИТАНИЯ ИСПОЛЬЗОВАТЬ НА ЕГЭ,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а также иметь на рабочем столе Уведомление на экзамен 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ЗАПРЕЩЕНО!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20" y="1557338"/>
            <a:ext cx="862809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экзаменах по физике и информатике должна быть  дополнительная инструкция для участников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dirty="0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395536" y="827863"/>
            <a:ext cx="8748464" cy="6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Разрешенные средства обучения и воспитания на ОГЭ</a:t>
            </a:r>
          </a:p>
        </p:txBody>
      </p:sp>
      <p:sp>
        <p:nvSpPr>
          <p:cNvPr id="757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3F5F-A27E-418C-8654-701D7867C44E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58204" cy="77472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ГВЭ-11  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5026029"/>
          </a:xfrm>
        </p:spPr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участникам разрешается пользоваться орфографическими и толковыми словарями.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участникам разрешается пользоваться линейкой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участникам разрешается пользоваться линейкой, транспортиром,  непрограммируемым калькулятором.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участникам разрешается пользоваться непрограммируемым калькулятором и линейкой.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участникам разрешается пользоваться непрограммируемым калькулятором.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753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472386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участникам разрешается пользоваться орфографическими и толковыми словарями.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участникам разрешается пользоваться линейкой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участникам разрешается пользоваться непрограммируемым калькулятором, линейкой, географическими атласами для 7, 8, 9 классов.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участникам разрешается пользоваться непрограммируемым калькулятором и линейкой.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923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043758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участникам разрешается пользоваться непрограммируемым калькулятором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литературе участникам разрешается пользоваться полными текстами художественных произведений и сборниками лирики.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биологии участникам разрешается пользоваться непрограммируемым калькулятором и линейкой.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информатике и ИКТ задание части 3 выполняется на компьютере.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97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АККРЕДИТАЦИЯ ОН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07104"/>
              </p:ext>
            </p:extLst>
          </p:nvPr>
        </p:nvGraphicFramePr>
        <p:xfrm>
          <a:off x="-578096" y="1268760"/>
          <a:ext cx="8229600" cy="545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20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6822"/>
            <a:ext cx="8229600" cy="640815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ИНСТРУКТАЖ УЧАСТНИКОВ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963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93DA8E-93B6-434A-AF37-4B1B394A72C1}" type="slidenum">
              <a:rPr lang="ru-RU" altLang="ru-RU" smtClean="0">
                <a:cs typeface="Arial" charset="0"/>
              </a:rPr>
              <a:pPr/>
              <a:t>50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12775" y="2393692"/>
            <a:ext cx="2303463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9.50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Начало инструктажа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411760" y="3356769"/>
            <a:ext cx="2736850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10.00</a:t>
            </a:r>
          </a:p>
          <a:p>
            <a:pPr algn="ctr">
              <a:defRPr/>
            </a:pPr>
            <a:r>
              <a:rPr lang="ru-RU" dirty="0" smtClean="0"/>
              <a:t>Выдача ЭМ,</a:t>
            </a:r>
          </a:p>
          <a:p>
            <a:pPr algn="ctr">
              <a:defRPr/>
            </a:pPr>
            <a:r>
              <a:rPr lang="ru-RU" dirty="0" smtClean="0"/>
              <a:t>Контроль качества </a:t>
            </a:r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427984" y="4364658"/>
            <a:ext cx="2447925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2 часть инструктажа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59563" y="5229225"/>
            <a:ext cx="187325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Начало экзамена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857232"/>
            <a:ext cx="82296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КИМ в ППЭ, сканирования электронных бланков в ППЭ</a:t>
            </a:r>
            <a:b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Действия организаторов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1" cap="all" dirty="0" smtClean="0">
              <a:solidFill>
                <a:srgbClr val="7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ru-RU" sz="22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928802"/>
          <a:ext cx="8286808" cy="442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организатор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04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5E9E"/>
                          </a:solidFill>
                        </a:rPr>
                        <a:t>После подключения к станции печати </a:t>
                      </a:r>
                      <a:r>
                        <a:rPr lang="ru-RU" sz="1800" dirty="0" err="1" smtClean="0">
                          <a:solidFill>
                            <a:srgbClr val="005E9E"/>
                          </a:solidFill>
                        </a:rPr>
                        <a:t>токена</a:t>
                      </a:r>
                      <a:r>
                        <a:rPr lang="ru-RU" sz="1800" dirty="0" smtClean="0">
                          <a:solidFill>
                            <a:srgbClr val="005E9E"/>
                          </a:solidFill>
                        </a:rPr>
                        <a:t> и ввода пароля доступа членом ГЭК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на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АРМ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количества участников в аудитории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9.50</a:t>
                      </a:r>
                      <a:r>
                        <a:rPr lang="ru-RU" dirty="0" smtClean="0"/>
                        <a:t> 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Инструктаж участников о процедуре печати КИМ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Вскрытие пакета с ИК и установка диска с электронными ЭМ в станцию печати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Инициация печати КИМ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Запуск печати КИМ:</a:t>
                      </a:r>
                      <a:r>
                        <a:rPr lang="en-US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 №1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Экспресс-проверка качества печати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Запуск печати КИМ:</a:t>
                      </a:r>
                      <a:r>
                        <a:rPr lang="en-US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 №2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Комплектование КИМ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(экземпляр №1) с индивидуальным комплектом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После окончания печати необходимого кол-ва КИМ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выдача участникам КИМ, скомплектованных с ИК</a:t>
                      </a:r>
                      <a:endParaRPr lang="ru-RU" sz="1800" kern="1200" dirty="0" smtClean="0">
                        <a:solidFill>
                          <a:srgbClr val="005E9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Продолжение инструктажа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349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ОГЭ по иностранным языкам (письменная часть)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Проверка и настройка воспроизведения аудиозаписи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6233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Повторное включение аудиозаписи с начала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6233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5373216"/>
            <a:ext cx="8805280" cy="10081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ВО ВРЕМЯ ВЫПОЛНЕНИЯ ЗАДАНИЙ ПО РАЗДЕЛУ «АУДИРОВАНИЕ»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ВХОД И ВЫХОД ИЗ АУДИТОРИИ ППЭ, А ТАКЖЕ ПЕРЕМЕЩЕНИЕ ПО АУДИТОРИИ ППЭ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КАТЕГОРИЧЕСКИ ЗАПРЕЩЕНЫ!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3299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Длительность воспроизведения аудиозаписи: 25 – 30 минут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299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03653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завершении выполнения раздела «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», звуковоспроизводящее устройство выключается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03653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285860"/>
            <a:ext cx="7358082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проведения инструктажа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7487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ГИА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приступают к выполнению остальных частей экзаменационной работы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7487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ОГЭ по иностранным языкам: технические неполадки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84482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Приостановить экзамен и зафиксировать время остановки на доске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84482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55139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Обратиться к руководителю ППЭ с просьбой заменить компакт-диск или звуковоспроизводящее устройство (в зависимости от неполадки)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5513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286388"/>
            <a:ext cx="8805280" cy="5916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ВРЕМЯ ВОССТАНОВЛЕНИЯ ВОСПРОИЗВЕДЕНИЯ ДОБАВЛЯЕТСЯ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 ПРОДОЛЖИТЕЛЬНОСТИ ЭКЗАМЕНА!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 и, при необходимости, технический специалист в аудитории ППЭ восстанавливают воспроизведение компакт-диска с момента возникновения технических неполадок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2579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96452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 возникновения технических неполадок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2862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Продолжить проведение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по русскому языку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71678"/>
            <a:ext cx="8304213" cy="4143404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Диск с аудиозаписью текста изложения. Настройка громкости.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Объявление начала экзамена.</a:t>
            </a:r>
          </a:p>
          <a:p>
            <a:pPr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диск оказался бракованным или звуковоспроизводящее устройство - неработоспособным, замена у руководителя ППЭ, служебная записка.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Затем учащиеся приступают к написанию сжатого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9CD56B-6A86-4434-AC19-D226B6A96BA3}" type="slidenum">
              <a:rPr lang="ru-RU" altLang="ru-RU" smtClean="0">
                <a:cs typeface="Arial" charset="0"/>
              </a:rPr>
              <a:pPr/>
              <a:t>54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931" y="2071732"/>
            <a:ext cx="8233808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  <a:t>Участникам объявляется продолжительность экзамена.</a:t>
            </a:r>
            <a:b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  <a:t>Время начала и окончания экзамена фиксируется на доске.</a:t>
            </a:r>
            <a:endParaRPr lang="ru-RU" b="1" dirty="0">
              <a:solidFill>
                <a:srgbClr val="005E9E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600" y="1080974"/>
            <a:ext cx="8233808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ходе инструктажа организаторы проверяют правильность заполнения регистрационных полей.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959" y="3127565"/>
            <a:ext cx="8308449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ГИА ЭМ и черновиков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600" y="4119682"/>
            <a:ext cx="8233808" cy="124520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Организаторы должны выдавать по просьбе участника 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дополнительные черновики со штампом образовательной организации, на базе которой организован ППЭ, дополнительные бланки ответов № 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842" y="5705648"/>
            <a:ext cx="8233808" cy="86818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имеют право выходить из аудитории и перемещаться по ППЭ только в сопровождении одного из организаторов вне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15618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5603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Продолжительность экзаменов увеличивается на 1,5 часа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5603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26687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Количество участников в аудитории не более 12 человек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26687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97343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Должны быть подготовлены места для ассистентов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97343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6800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Участники экзамена вправе иметь при себе необходимые лекарственные препараты 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технические средства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6800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3921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Аудитория для участников с нарушением слуха и речи может быть оборудована звукоусиливающим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устройством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3921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509874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Участникам с нарушением слуха и речи предоставляются инструкции для участников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09874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409" y="58053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Для участников с нарушением функций опорно-двигательного аппарата аудитория должна располагаться на 1 этаже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9208" y="580531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208" y="1916832"/>
            <a:ext cx="8805280" cy="122413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В случае если экзамен длится 4 часа и более, для участников </a:t>
            </a:r>
            <a:r>
              <a:rPr lang="ru-RU" sz="2000" b="1" dirty="0" smtClean="0">
                <a:solidFill>
                  <a:srgbClr val="166824"/>
                </a:solidFill>
                <a:latin typeface="Cambria" pitchFamily="18" charset="0"/>
              </a:rPr>
              <a:t>ГИА организуются условия для питания. </a:t>
            </a:r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Для этого в аудитории выделяются отдельные столы (или готовится специальная аудитория)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СПЕЦИАЛЬНАЯ АУДИТОРИЯ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flipH="1">
            <a:off x="3754510" y="4883798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АУДИТОРИЯ ПРОВЕДЕНИЯ ГИА</a:t>
            </a:r>
            <a:b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ДЛЯ ЛИЦ С ОВЗ</a:t>
            </a:r>
            <a:endParaRPr lang="ru-RU" sz="2000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26369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4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258084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58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11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01373" y="1700808"/>
          <a:ext cx="8003231" cy="4475942"/>
        </p:xfrm>
        <a:graphic>
          <a:graphicData uri="http://schemas.openxmlformats.org/drawingml/2006/table">
            <a:tbl>
              <a:tblPr/>
              <a:tblGrid>
                <a:gridCol w="2108959">
                  <a:extLst>
                    <a:ext uri="{9D8B030D-6E8A-4147-A177-3AD203B41FA5}">
                      <a16:colId xmlns:a16="http://schemas.microsoft.com/office/drawing/2014/main" val="1653592062"/>
                    </a:ext>
                  </a:extLst>
                </a:gridCol>
                <a:gridCol w="2947136">
                  <a:extLst>
                    <a:ext uri="{9D8B030D-6E8A-4147-A177-3AD203B41FA5}">
                      <a16:colId xmlns:a16="http://schemas.microsoft.com/office/drawing/2014/main" val="2951126855"/>
                    </a:ext>
                  </a:extLst>
                </a:gridCol>
                <a:gridCol w="2947136">
                  <a:extLst>
                    <a:ext uri="{9D8B030D-6E8A-4147-A177-3AD203B41FA5}">
                      <a16:colId xmlns:a16="http://schemas.microsoft.com/office/drawing/2014/main" val="119726700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ЕГЭ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206948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Досрочный период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664682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23 марта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чт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география, 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география, информатика </a:t>
                      </a:r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238034"/>
                  </a:ext>
                </a:extLst>
              </a:tr>
              <a:tr h="364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27 марта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218315"/>
                  </a:ext>
                </a:extLst>
              </a:tr>
              <a:tr h="486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29 марта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история, 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история, 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741325"/>
                  </a:ext>
                </a:extLst>
              </a:tr>
              <a:tr h="398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31 марта (пт)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 Б, 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35652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3 апреля (пн)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устн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9594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5 апреля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языки, биология, 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языки, биология, 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791678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7 апреля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обществознание, 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обществознание, 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19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637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ГВЭ по русскому языку</a:t>
            </a:r>
          </a:p>
        </p:txBody>
      </p:sp>
      <p:sp>
        <p:nvSpPr>
          <p:cNvPr id="870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70755-E1B4-4D07-86CB-34131F024CFC}" type="slidenum">
              <a:rPr lang="ru-RU" altLang="ru-RU" smtClean="0">
                <a:cs typeface="Arial" charset="0"/>
              </a:rPr>
              <a:pPr/>
              <a:t>60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857232"/>
            <a:ext cx="6686568" cy="56040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9539"/>
            <a:ext cx="8229600" cy="4525963"/>
          </a:xfrm>
        </p:spPr>
        <p:txBody>
          <a:bodyPr/>
          <a:lstStyle/>
          <a:p>
            <a:pPr fontAlgn="auto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Творческое задание должно быть прочитано и записано на  доске (или распечатано для каждого участника экзамена). При необходимости на доске записываются имена собственные, упомянутые в тексте изложения.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Предложенный для изложения текст читается организатором в аудитории трижды.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Затем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приступают к написанию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None/>
              <a:defRPr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61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643446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Во время прослушивания текста изложения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организаторы должны проследить,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чтобы никто не входил в аудиторию и не выходил из нее.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5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8065392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и ГВЭ 9 по литературе</a:t>
            </a:r>
          </a:p>
        </p:txBody>
      </p:sp>
      <p:sp>
        <p:nvSpPr>
          <p:cNvPr id="870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70755-E1B4-4D07-86CB-34131F024CFC}" type="slidenum">
              <a:rPr lang="ru-RU" altLang="ru-RU" smtClean="0">
                <a:cs typeface="Arial" charset="0"/>
              </a:rPr>
              <a:pPr/>
              <a:t>62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928670"/>
            <a:ext cx="7643813" cy="857256"/>
          </a:xfrm>
        </p:spPr>
        <p:txBody>
          <a:bodyPr/>
          <a:lstStyle/>
          <a:p>
            <a:pPr marL="342900" indent="-342900"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Используются только бланки №2.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358346" cy="4502150"/>
          </a:xfrm>
        </p:spPr>
        <p:txBody>
          <a:bodyPr/>
          <a:lstStyle/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b="1" dirty="0" smtClean="0"/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пакете руководителя – перечень книг, которые могут потребоваться участникам экзамена.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 передает перечень библиотекарю для подбора и подготовки текстов (комментарии и вступительные статьи участникам экзамена использовать не разрешено).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20 минут до начала экзамена библиотекарь вместе с помощниками приносит в аудиторию тексты произведений в нескольких экземплярах для каждой аудитории.</a:t>
            </a:r>
          </a:p>
          <a:p>
            <a:pPr marL="1352550" lvl="2" indent="-438150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должны быть подготовлены столы для работы с текстами (3 первых парты без нумерации мест).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endParaRPr lang="ru-RU" altLang="ru-RU" i="1" dirty="0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802D1-AE9B-453A-8D2D-A19EBA7506E5}" type="slidenum">
              <a:rPr lang="ru-RU" altLang="ru-RU" smtClean="0">
                <a:cs typeface="Arial" charset="0"/>
              </a:rPr>
              <a:pPr/>
              <a:t>63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Одновременно за столами с книгами могут находиться не более трех участников.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должен обеспечить равные условия доступа к художественным текстам для всех участников экзамена. Каждый экзаменуемый имеет возможность обращаться к художественным текстам не более 4 раз по 10 минут (40 минут в течение экзамена). 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 время работы с текстами организатор делает отметку на черновике участника экзамена с указанием времени обращения к книгам.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окончании экзамена организатор сдает книги из аудитории библиотекарю и его помощникам, после этого передает материалы аудитории руководителю ППЭ.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B233E6-926D-4A8F-9823-D88890D3182B}" type="slidenum">
              <a:rPr lang="ru-RU" altLang="ru-RU" smtClean="0">
                <a:cs typeface="Arial" charset="0"/>
              </a:rPr>
              <a:pPr/>
              <a:t>64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98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по физике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EC529-C0EF-4054-ADE3-A9BCD320AE21}" type="slidenum">
              <a:rPr lang="ru-RU" altLang="ru-RU" smtClean="0">
                <a:cs typeface="Arial" charset="0"/>
              </a:rPr>
              <a:pPr/>
              <a:t>65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Оборудование для проведения экспериментальной части экзаменационной работы находится в аудитории в пронумерованных заранее лотках и предоставляется участнику по его требованию специалистом по проведению инструктажа и обеспечению лабораторных работ.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выдаче лотка с оборудованием участнику специалист по проведению инструктажа и обеспечению лабораторных работ должен проследить, чтобы участник вписал номер выданного лотка в бланк ответов №2.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сборе ЭМ по окончании экзамена организатор и специалист по физике прикрепляют к комплекту именных бланков участника специальный бланк «Спецификация оборудования».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056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и ГВЭ -9 по информатике и ИКТ</a:t>
            </a:r>
          </a:p>
        </p:txBody>
      </p:sp>
      <p:sp>
        <p:nvSpPr>
          <p:cNvPr id="921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0EFCA-3378-4247-8977-E0F73D67F7B8}" type="slidenum">
              <a:rPr lang="ru-RU" altLang="ru-RU" smtClean="0">
                <a:cs typeface="Arial" charset="0"/>
              </a:rPr>
              <a:pPr/>
              <a:t>67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428625" y="1844823"/>
            <a:ext cx="8229600" cy="4567089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1 выполняется участниками ГИА на бланках без использования компьютера. Часть 2 (ГВЭ 9 – часть 3) выполняется на компьютере. Для выполнения заданий части 2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(ГВЭ 9 – часть 3) участникам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 выдается инструкция.</a:t>
            </a: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D4C3-2680-4536-99D7-131F24F1989A}" type="slidenum">
              <a:rPr lang="ru-RU" altLang="ru-RU" smtClean="0">
                <a:cs typeface="Arial" charset="0"/>
              </a:rPr>
              <a:pPr/>
              <a:t>68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1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500062" y="1428750"/>
            <a:ext cx="8429655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выполнения части 2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(ГВЭ 9 – часть 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 экзамена под контролем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специалиста по проведению инструктажа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переименовывает свои ответы в соответствии номером бланка ответов №2.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Технический специалист записывает имена файлов в Ведомость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 Участник расписывается в Ведомости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заверяет записи в ведомости подписью.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42715-859E-4BCD-AF32-1BE4DCAB6174}" type="slidenum">
              <a:rPr lang="ru-RU" altLang="ru-RU" smtClean="0">
                <a:cs typeface="Arial" charset="0"/>
              </a:rPr>
              <a:pPr/>
              <a:t>69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5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11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00034" y="1894503"/>
          <a:ext cx="7960398" cy="4228782"/>
        </p:xfrm>
        <a:graphic>
          <a:graphicData uri="http://schemas.openxmlformats.org/drawingml/2006/table">
            <a:tbl>
              <a:tblPr/>
              <a:tblGrid>
                <a:gridCol w="2097672">
                  <a:extLst>
                    <a:ext uri="{9D8B030D-6E8A-4147-A177-3AD203B41FA5}">
                      <a16:colId xmlns:a16="http://schemas.microsoft.com/office/drawing/2014/main" val="4049419579"/>
                    </a:ext>
                  </a:extLst>
                </a:gridCol>
                <a:gridCol w="2931363">
                  <a:extLst>
                    <a:ext uri="{9D8B030D-6E8A-4147-A177-3AD203B41FA5}">
                      <a16:colId xmlns:a16="http://schemas.microsoft.com/office/drawing/2014/main" val="4118642911"/>
                    </a:ext>
                  </a:extLst>
                </a:gridCol>
                <a:gridCol w="2931363">
                  <a:extLst>
                    <a:ext uri="{9D8B030D-6E8A-4147-A177-3AD203B41FA5}">
                      <a16:colId xmlns:a16="http://schemas.microsoft.com/office/drawing/2014/main" val="3691811150"/>
                    </a:ext>
                  </a:extLst>
                </a:gridCol>
              </a:tblGrid>
              <a:tr h="454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ЕГЭ</a:t>
                      </a:r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373727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Досрочный период (резервные дни)</a:t>
                      </a:r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05226"/>
                  </a:ext>
                </a:extLst>
              </a:tr>
              <a:tr h="1329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10 апреля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география, химия, информатика и ИКТ, иностранные языки (устн), 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география, химия, информатика и ИКТ, 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53811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12 апреля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иностранные языки, литература, физика, обществознание, 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иностранные языки, литература, физика, обществознание, 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14432"/>
                  </a:ext>
                </a:extLst>
              </a:tr>
              <a:tr h="717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14 апреля (пт)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русский язык, математика Б, 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русский язык, математика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2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2018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88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888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07181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Проставить неявку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07181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 30 минут до завершения экзамена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40771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40771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465318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Прекратить досрочный прием экзаменационных работ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459" y="4653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714752"/>
            <a:ext cx="9144000" cy="357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9208" y="5282938"/>
            <a:ext cx="8805280" cy="10983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ВСЕ УЧАСТНИКИ ЭКЗАМЕНА ОСТАЮТСЯ НА СВОИХ МЕСТАХ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ДО ЗАВЕРШЕНИЯ СБОРА ЭКЗАМЕНАЦИОННЫХ РАБОТ!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642612"/>
            <a:ext cx="9144000" cy="357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ГИА в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2143116"/>
            <a:ext cx="8308449" cy="789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В центре видимости камер видеонаблюдения объявить, что выполнение экзаменационной работы окончено</a:t>
            </a: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поочередно подходят к столам участников и собирают ЭМ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сборе бланков организаторы контролируют качество заполнения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890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386800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После сдачи бланков участники ГИА ставят подпись в форме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3868007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9291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наличия незаполненных областей в Бланке ответов №2 или в Дополнительных бланках ответов №2, в том числе и на оборотной стороне, организатор заполняет их символом «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48450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145" y="5486355"/>
            <a:ext cx="8308449" cy="10144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Упаковка ЭМ проводится на специальном столе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в зоне видеонаблюдения после выхода участников,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– в присутствии участников)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0944" y="5816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КИМ в ППЭ,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714620"/>
          <a:ext cx="8286808" cy="227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16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Отметка в ПО о завершении экзамена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2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Формирование протокола печати КИМ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63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Заполнение протокола печати КИМ (ППЭ-23)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Сбор электронных журналов работы станции печати КИМ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завершении соответствующих процедур организаторы проходят в Штаб ППЭ для передачи ЭМ руководителю ППЭ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ГИА: апелляция о нарушении процедуры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41277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о нарушении установленного порядка проведения ГИА может быть подана в день проведения ГИА, до выхода участника из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41277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060848"/>
            <a:ext cx="848796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ГИА заполняет бланк апелляции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полученный либо у ответственного организатора, либо у члена (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уполн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п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редст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.) ГЭК, в 2-х экз.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06084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70892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уполн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предст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.) ГЭК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заверяет оба экземпляра своей подписью и передает один экземпляр участнику ГИА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708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3569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уполн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предст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.) ГЭК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информирует участника ГИА о месте, дате и времени рассмотрения апелляции (Уведомление КК на сайте 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ege.spb.ru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356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0050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факту апелляции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членом (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уполн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предст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.)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ГЭК создается комиссия для проведения проверки сведений, изложенных в апелляции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0050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46531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состав комиссии входят любые лица, привлеченные к проведению ГИА в ППЭ, кроме организаторов, в аудитории которых сдавал ГИА участник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46531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09" y="53012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результатам проверки составляется протокол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9208" y="53012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409" y="595085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и протокол проверки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в тот же день передаются в конфликтную комиссию (РЦОИ)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208" y="5950851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ГИА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4209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Принять от ответственных организаторов в аудиториях ППЭ аудиторные комплекты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118546"/>
            <a:ext cx="8308449" cy="7957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Принять от технического специалиста флэш-накопитель, содержащий видеозаписи проведения ЕГЭ из аудиторий ППЭ, где велось видеонаблюдение 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offline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записи устных ответов участников (устная часть ГИА по иностранным языкам)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570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039" y="429314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от общественных наблюдателей Акты общественного наблюдения о проведении ГИА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429314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78645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от технического специалиста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флеш-накопитель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с электронными протоколами печати КИМ в аудиториях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578645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357190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КИМ в ППЭ 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912" t="18015" r="55000" b="7904"/>
          <a:stretch>
            <a:fillRect/>
          </a:stretch>
        </p:blipFill>
        <p:spPr bwMode="auto">
          <a:xfrm>
            <a:off x="1142976" y="785770"/>
            <a:ext cx="507209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572132" y="2071678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5929322" y="2143116"/>
            <a:ext cx="214314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643702" y="1928802"/>
            <a:ext cx="20002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 ВНЕ АУДИТОРИЙ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643702" y="2643182"/>
            <a:ext cx="357190" cy="214314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500438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3" name="Заголовок 7"/>
          <p:cNvSpPr txBox="1">
            <a:spLocks/>
          </p:cNvSpPr>
          <p:nvPr/>
        </p:nvSpPr>
        <p:spPr bwMode="auto">
          <a:xfrm>
            <a:off x="6715140" y="4929198"/>
            <a:ext cx="1785950" cy="285752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НЕЯВКА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6786578" y="5786454"/>
            <a:ext cx="1857388" cy="285752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6786578" y="6286520"/>
            <a:ext cx="2214578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ЭКЗАМЕН НЕ 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2" y="857232"/>
            <a:ext cx="2471727" cy="560406"/>
          </a:xfrm>
        </p:spPr>
        <p:txBody>
          <a:bodyPr/>
          <a:lstStyle/>
          <a:p>
            <a:r>
              <a:rPr lang="ru-RU" sz="28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520412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485293" y="1340768"/>
            <a:ext cx="357190" cy="371477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12" t="20580" r="61633" b="9776"/>
          <a:stretch/>
        </p:blipFill>
        <p:spPr bwMode="auto">
          <a:xfrm>
            <a:off x="1691680" y="950963"/>
            <a:ext cx="4349452" cy="5405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Умножение 9"/>
          <p:cNvSpPr/>
          <p:nvPr/>
        </p:nvSpPr>
        <p:spPr>
          <a:xfrm>
            <a:off x="5807809" y="1045307"/>
            <a:ext cx="214314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14900" y="973869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663888" y="842310"/>
            <a:ext cx="20002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 В АУДИТОРИИ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43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Заполнять машиночитаемый акт необходимо черной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гелевой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 ручкой.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914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ГИА-9,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</a:rPr>
              <a:t>ГВЭ-11???</a:t>
            </a:r>
          </a:p>
        </p:txBody>
      </p:sp>
      <p:pic>
        <p:nvPicPr>
          <p:cNvPr id="130050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17638" t="8818" r="33618" b="5009"/>
          <a:stretch>
            <a:fillRect/>
          </a:stretch>
        </p:blipFill>
        <p:spPr>
          <a:xfrm>
            <a:off x="1500188" y="1714500"/>
            <a:ext cx="3571875" cy="5143500"/>
          </a:xfrm>
        </p:spPr>
      </p:pic>
      <p:pic>
        <p:nvPicPr>
          <p:cNvPr id="130051" name="Рисунок 5"/>
          <p:cNvPicPr>
            <a:picLocks noChangeAspect="1" noChangeArrowheads="1"/>
          </p:cNvPicPr>
          <p:nvPr/>
        </p:nvPicPr>
        <p:blipFill>
          <a:blip r:embed="rId3"/>
          <a:srcRect l="17958" t="8417" r="33458" b="5209"/>
          <a:stretch>
            <a:fillRect/>
          </a:stretch>
        </p:blipFill>
        <p:spPr bwMode="auto">
          <a:xfrm>
            <a:off x="5214938" y="1643063"/>
            <a:ext cx="35004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2058E-4447-45B2-A2BC-A4C17BB82C73}" type="slidenum">
              <a:rPr lang="ru-RU" altLang="ru-RU" smtClean="0">
                <a:cs typeface="Arial" charset="0"/>
              </a:rPr>
              <a:pPr/>
              <a:t>79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9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11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11560" y="1628800"/>
          <a:ext cx="7920881" cy="4576182"/>
        </p:xfrm>
        <a:graphic>
          <a:graphicData uri="http://schemas.openxmlformats.org/drawingml/2006/table">
            <a:tbl>
              <a:tblPr/>
              <a:tblGrid>
                <a:gridCol w="2087259">
                  <a:extLst>
                    <a:ext uri="{9D8B030D-6E8A-4147-A177-3AD203B41FA5}">
                      <a16:colId xmlns:a16="http://schemas.microsoft.com/office/drawing/2014/main" val="1038709978"/>
                    </a:ext>
                  </a:extLst>
                </a:gridCol>
                <a:gridCol w="2916811">
                  <a:extLst>
                    <a:ext uri="{9D8B030D-6E8A-4147-A177-3AD203B41FA5}">
                      <a16:colId xmlns:a16="http://schemas.microsoft.com/office/drawing/2014/main" val="1273418329"/>
                    </a:ext>
                  </a:extLst>
                </a:gridCol>
                <a:gridCol w="2916811">
                  <a:extLst>
                    <a:ext uri="{9D8B030D-6E8A-4147-A177-3AD203B41FA5}">
                      <a16:colId xmlns:a16="http://schemas.microsoft.com/office/drawing/2014/main" val="73855957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ЕГЭ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74432"/>
                  </a:ext>
                </a:extLst>
              </a:tr>
              <a:tr h="3754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Основной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 период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5794"/>
                  </a:ext>
                </a:extLst>
              </a:tr>
              <a:tr h="535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29 мая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география, 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география, 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77084"/>
                  </a:ext>
                </a:extLst>
              </a:tr>
              <a:tr h="38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31 мая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 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 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376697"/>
                  </a:ext>
                </a:extLst>
              </a:tr>
              <a:tr h="329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 июня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математика 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21660"/>
                  </a:ext>
                </a:extLst>
              </a:tr>
              <a:tr h="344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5 июня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63409"/>
                  </a:ext>
                </a:extLst>
              </a:tr>
              <a:tr h="359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7 июня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физика, 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физика, 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471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9 июня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пт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49161"/>
                  </a:ext>
                </a:extLst>
              </a:tr>
              <a:tr h="535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13 июня (вт)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языки, 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языки, 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047712"/>
                  </a:ext>
                </a:extLst>
              </a:tr>
              <a:tr h="43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15 июня (чт)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иностранные языки (устн)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614446"/>
                  </a:ext>
                </a:extLst>
              </a:tr>
              <a:tr h="55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19 июня (</a:t>
                      </a:r>
                      <a:r>
                        <a:rPr lang="ru-RU" sz="1600" b="0" i="0" u="none" strike="noStrike" dirty="0" err="1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пн</a:t>
                      </a:r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химия, 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23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232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1074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l="17638" t="28458" r="33618" b="36874"/>
          <a:stretch>
            <a:fillRect/>
          </a:stretch>
        </p:blipFill>
        <p:spPr>
          <a:xfrm>
            <a:off x="928688" y="1928813"/>
            <a:ext cx="6715125" cy="4214812"/>
          </a:xfrm>
        </p:spPr>
      </p:pic>
      <p:sp>
        <p:nvSpPr>
          <p:cNvPr id="9" name="Овал 8"/>
          <p:cNvSpPr/>
          <p:nvPr/>
        </p:nvSpPr>
        <p:spPr>
          <a:xfrm>
            <a:off x="6786563" y="2286000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7143750" y="2357438"/>
            <a:ext cx="285750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572375" y="2143125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107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68A65-3C9F-4476-8432-E7AB22B9855D}" type="slidenum">
              <a:rPr lang="ru-RU" altLang="ru-RU" smtClean="0">
                <a:cs typeface="Arial" charset="0"/>
              </a:rPr>
              <a:pPr/>
              <a:t>80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850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2098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638" t="66333" r="33618" b="13628"/>
          <a:stretch>
            <a:fillRect/>
          </a:stretch>
        </p:blipFill>
        <p:spPr>
          <a:xfrm>
            <a:off x="928688" y="2000250"/>
            <a:ext cx="6500812" cy="3000375"/>
          </a:xfrm>
        </p:spPr>
      </p:pic>
      <p:sp>
        <p:nvSpPr>
          <p:cNvPr id="5" name="Умножение 4"/>
          <p:cNvSpPr/>
          <p:nvPr/>
        </p:nvSpPr>
        <p:spPr>
          <a:xfrm flipV="1">
            <a:off x="6929438" y="2500313"/>
            <a:ext cx="285750" cy="357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72250" y="250031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7429500" y="2357438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21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F8CCF-57D1-4E7F-A133-3E664DC54D40}" type="slidenum">
              <a:rPr lang="ru-RU" altLang="ru-RU" smtClean="0">
                <a:cs typeface="Arial" charset="0"/>
              </a:rPr>
              <a:pPr/>
              <a:t>81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777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2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958" t="48698" r="33458" b="30260"/>
          <a:stretch>
            <a:fillRect/>
          </a:stretch>
        </p:blipFill>
        <p:spPr>
          <a:xfrm>
            <a:off x="714375" y="2143125"/>
            <a:ext cx="6286500" cy="2786063"/>
          </a:xfrm>
        </p:spPr>
      </p:pic>
      <p:sp>
        <p:nvSpPr>
          <p:cNvPr id="5" name="Умножение 4"/>
          <p:cNvSpPr/>
          <p:nvPr/>
        </p:nvSpPr>
        <p:spPr>
          <a:xfrm flipV="1">
            <a:off x="6500813" y="2571750"/>
            <a:ext cx="285750" cy="3571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25" y="250031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7000875" y="2357438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312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68787A-041A-46FE-B248-D9C55102125E}" type="slidenum">
              <a:rPr lang="ru-RU" altLang="ru-RU" smtClean="0">
                <a:cs typeface="Arial" charset="0"/>
              </a:rPr>
              <a:pPr/>
              <a:t>82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802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285993"/>
          <a:ext cx="8501122" cy="369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Вскрывает ВДП с бланками ответов, пересчитывает, проверяет данные, заполняет форму ППЭ-13-02-МАШ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Заполненную форму ППЭ-13-02-МАШ и вскрытые ВДП с бланками передает техническому специалисту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Вводит номер аудитории на Станции сканирования в ППЭ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40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Вынимает бланки из аудиторного ВДП, выполняет сканирование бланков ЕГЭ, вкладывает бланки обратно в ВДП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i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r>
                        <a:rPr lang="ru-RU" sz="180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 каждой аудитории</a:t>
                      </a:r>
                      <a:endParaRPr lang="ru-RU" sz="180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88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Передает техническому специалисту пакет документов ППЭ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Сканирует формы ППЭ;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 протокол проведения процедуры сканирования бланков в ППЭ (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ППЭ-15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325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179066"/>
          <a:ext cx="9144000" cy="357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 ГЭК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 окончании сканирования приглашает к ПК члена ГЭК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Проверяет экспортируемые данные; сверяет данные Станции сканирования (форма ППЭ-15) с формой ППЭ-13-02-МАШ.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подключает к Станции сканирования в ППЭ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токен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члена ГЭК и выполняет экспорт электронных образов бланков и форм ППЭ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40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сохраняет пакет данных с электронными образами бланков и форм ППЭ на 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флеш-накопитель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 переносит на рабочую станцию, где установлена Станция авторизации для передачи на сервер РЦОИ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88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 передачу файла экспорта на сервер РЦОИ с помощью Станции авторизации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ожидают в Штабе ППЭ подтверждения от РЦОИ факта успешного получения и расшифровки переданного пакета данных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371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3840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совместно с руководителем ППЭ ещё раз пересчитывают все бланки, упаковывают в один возвратный доставочный пакет на каждую аудиторию и заполняют форму ППЭ-11  на возвратном доставочном пакете. Заполняют формы ППЭ.</a:t>
            </a:r>
          </a:p>
          <a:p>
            <a:r>
              <a:rPr lang="ru-RU" sz="2000" b="1" i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использовании технологии сканирования электронных бланков в ППЭ в пункт доставляется двойной комплект ВДП с напечатанной формой ППЭ-11: для упаковки в аудиториях и повторной упаковки в штабе после сканирования.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Экзаменационные материалы ЕГЭ после направления отсканированных изображений ЭМ член ГЭК упаковывает в возвратные </a:t>
            </a:r>
            <a:r>
              <a:rPr lang="ru-RU" sz="20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секъюрпаки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и доставляет в РЦОИ в тот же день.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После окончания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экзамена руководитель ППЭ вместе с членом (уполномоченным представителем) ГЭК заполняет формы ППЭ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 передает ЭМ </a:t>
            </a:r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члену (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уполномоченному представителю) ГЭК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ЕГЭ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: член ГЭК упаковывает ЭМ в </a:t>
            </a:r>
            <a:r>
              <a:rPr lang="ru-RU" sz="24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спецпакеты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для передачи сотрудникам спецсвязи//доставки в РЦОИ.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609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r>
              <a:rPr lang="ru-RU" sz="3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Устная часть </a:t>
            </a:r>
            <a:r>
              <a:rPr lang="ru-RU" sz="3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экзамена </a:t>
            </a:r>
            <a:r>
              <a:rPr lang="ru-RU" sz="3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 иностранным языкам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432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C:\Users\esafronov\Desktop\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6524625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4E993A9-415E-4ADD-A569-D0B46EDED841}" type="slidenum">
              <a:rPr lang="ru-RU" sz="1400" b="1">
                <a:solidFill>
                  <a:schemeClr val="bg1"/>
                </a:solidFill>
                <a:latin typeface="Calibri" pitchFamily="34" charset="0"/>
              </a:rPr>
              <a:pPr algn="r"/>
              <a:t>88</a:t>
            </a:fld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850" y="1484313"/>
            <a:ext cx="8031163" cy="255905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высказываний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30725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4244975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/>
          <a:srcRect b="6952"/>
          <a:stretch>
            <a:fillRect/>
          </a:stretch>
        </p:blipFill>
        <p:spPr bwMode="auto">
          <a:xfrm>
            <a:off x="3779838" y="4221163"/>
            <a:ext cx="1223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люс 29"/>
          <p:cNvSpPr/>
          <p:nvPr/>
        </p:nvSpPr>
        <p:spPr>
          <a:xfrm>
            <a:off x="2386013" y="44243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/>
          </a:p>
        </p:txBody>
      </p:sp>
      <p:sp>
        <p:nvSpPr>
          <p:cNvPr id="31" name="Плюс 30"/>
          <p:cNvSpPr/>
          <p:nvPr/>
        </p:nvSpPr>
        <p:spPr>
          <a:xfrm>
            <a:off x="5399088" y="44243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/>
          </a:p>
        </p:txBody>
      </p:sp>
      <p:pic>
        <p:nvPicPr>
          <p:cNvPr id="30729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4175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4005263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Прямоугольник 14"/>
          <p:cNvSpPr>
            <a:spLocks noChangeArrowheads="1"/>
          </p:cNvSpPr>
          <p:nvPr/>
        </p:nvSpPr>
        <p:spPr bwMode="auto">
          <a:xfrm>
            <a:off x="6029325" y="5324475"/>
            <a:ext cx="22336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30732" name="Прямоугольник 15"/>
          <p:cNvSpPr>
            <a:spLocks noChangeArrowheads="1"/>
          </p:cNvSpPr>
          <p:nvPr/>
        </p:nvSpPr>
        <p:spPr bwMode="auto">
          <a:xfrm>
            <a:off x="3059113" y="5354638"/>
            <a:ext cx="26654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30733" name="Прямоугольник 16"/>
          <p:cNvSpPr>
            <a:spLocks noChangeArrowheads="1"/>
          </p:cNvSpPr>
          <p:nvPr/>
        </p:nvSpPr>
        <p:spPr bwMode="auto">
          <a:xfrm>
            <a:off x="247650" y="53959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30734" name="Picture 3" descr="C:\Users\esafronov\Desktop\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836613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itchFamily="18" charset="0"/>
              </a:rPr>
              <a:t>Особенности сдачи устной части </a:t>
            </a: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экзамена по иностранным языкам</a:t>
            </a:r>
            <a:endParaRPr lang="ru-RU" alt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Два типа аудиторий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dirty="0" smtClean="0"/>
              <a:t>АУДИТОРИИ ПОДГОТОВКИ (не более 25 человек)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заполнение бланка регистрации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ожидание очереди сдачи экзамена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dirty="0" smtClean="0"/>
              <a:t>АУДИТОРИИ ПРОВЕДЕНИЯ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 dirty="0" smtClean="0"/>
              <a:t>устный ответ на задания КИМ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900" dirty="0" smtClean="0"/>
              <a:t>ШТАБ ППЭ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 dirty="0" smtClean="0"/>
              <a:t>ПК с выходом в интернет; резервный </a:t>
            </a:r>
            <a:r>
              <a:rPr lang="en-US" sz="1900" dirty="0" smtClean="0"/>
              <a:t>USB</a:t>
            </a:r>
            <a:r>
              <a:rPr lang="ru-RU" sz="1900" dirty="0" smtClean="0"/>
              <a:t>-модем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9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1725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</a:t>
            </a:r>
            <a:r>
              <a:rPr lang="ru-RU" sz="20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помещений </a:t>
            </a:r>
            <a:r>
              <a:rPr lang="ru-RU" sz="20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(ЕГЭ)</a:t>
            </a:r>
            <a:endParaRPr lang="ru-RU" sz="2000" b="1" cap="all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5843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366668F-874D-41FF-A144-8C926CCCBE45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89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48430" cy="105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ГИА 11 в 2017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 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00034" y="1772818"/>
          <a:ext cx="8032405" cy="4445641"/>
        </p:xfrm>
        <a:graphic>
          <a:graphicData uri="http://schemas.openxmlformats.org/drawingml/2006/table">
            <a:tbl>
              <a:tblPr/>
              <a:tblGrid>
                <a:gridCol w="1695702">
                  <a:extLst>
                    <a:ext uri="{9D8B030D-6E8A-4147-A177-3AD203B41FA5}">
                      <a16:colId xmlns:a16="http://schemas.microsoft.com/office/drawing/2014/main" val="1438441850"/>
                    </a:ext>
                  </a:extLst>
                </a:gridCol>
                <a:gridCol w="3378824">
                  <a:extLst>
                    <a:ext uri="{9D8B030D-6E8A-4147-A177-3AD203B41FA5}">
                      <a16:colId xmlns:a16="http://schemas.microsoft.com/office/drawing/2014/main" val="838128962"/>
                    </a:ext>
                  </a:extLst>
                </a:gridCol>
                <a:gridCol w="2957879">
                  <a:extLst>
                    <a:ext uri="{9D8B030D-6E8A-4147-A177-3AD203B41FA5}">
                      <a16:colId xmlns:a16="http://schemas.microsoft.com/office/drawing/2014/main" val="154432397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Дата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ЕГЭ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ГВЭ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603605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Основной период (резервные дни)</a:t>
                      </a:r>
                      <a:endParaRPr lang="ru-RU" sz="1600" b="1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1F26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8705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20 июня (вт)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география, 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география, 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1571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21 июня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литература, химия, физика, 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литература, химия, физика, 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18402"/>
                  </a:ext>
                </a:extLst>
              </a:tr>
              <a:tr h="63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22 июня (чт)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биология, история иностранные языки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биология, история иностранные языки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37147"/>
                  </a:ext>
                </a:extLst>
              </a:tr>
              <a:tr h="42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23 июня (пт)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иностранные языки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170289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28 июня (ср)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математика Б, математика 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математика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674656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29 июня (чт)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128171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1 июля (сб)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по всем предметам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1F262D"/>
                          </a:solidFill>
                          <a:effectLst/>
                          <a:latin typeface="Verdana" panose="020B0604030504040204" pitchFamily="34" charset="0"/>
                        </a:rPr>
                        <a:t>резерв: по всем предметам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70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3916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420938"/>
            <a:ext cx="7535862" cy="3114675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mbria" pitchFamily="18" charset="0"/>
              </a:rPr>
              <a:t>СХЕМА ДЕЙСТВИЙ В АУДИТОРИИ </a:t>
            </a:r>
            <a:r>
              <a:rPr lang="ru-RU" sz="1400" b="1" dirty="0" smtClean="0">
                <a:solidFill>
                  <a:srgbClr val="00B0F0"/>
                </a:solidFill>
                <a:latin typeface="Cambria" pitchFamily="18" charset="0"/>
              </a:rPr>
              <a:t>ПОДГОТОВКИ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(ЕГЭ)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939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0A8A905E-1EF1-4213-93DA-8691DE5DB586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90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0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76475"/>
            <a:ext cx="6769100" cy="36004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  <a:cs typeface="+mn-cs"/>
              </a:rPr>
              <a:t>Схема действий в аудитории проведения</a:t>
            </a:r>
          </a:p>
        </p:txBody>
      </p:sp>
      <p:sp>
        <p:nvSpPr>
          <p:cNvPr id="65540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C6D9C1D-EBF5-4856-AC10-6817646DEE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91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5"/>
          <p:cNvSpPr>
            <a:spLocks noGrp="1"/>
          </p:cNvSpPr>
          <p:nvPr>
            <p:ph idx="4294967295"/>
          </p:nvPr>
        </p:nvSpPr>
        <p:spPr>
          <a:xfrm>
            <a:off x="214313" y="1825625"/>
            <a:ext cx="8678862" cy="4351338"/>
          </a:xfrm>
        </p:spPr>
        <p:txBody>
          <a:bodyPr/>
          <a:lstStyle/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Два типа аудиторий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ОЖИДАНИЯ (одна на всех)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выдача бланков устной части 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ожидание очереди сдачи экзамена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(в качестве аудитории ожидания можно использовать большие помещения (актовый, спортивный зал), чтобы одновременно разместить всех участников экзамена; дополнительное оборудование для них не требуется; количество организаторов в аудитории ожидания следует предусмотреть из расчета один организатор на 15 участников ; несколько столов для организаторов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ШТАБ ППЭ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ПК с выходом в интернет; резервный </a:t>
            </a:r>
            <a:r>
              <a:rPr lang="en-US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USB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-модем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 i="1" dirty="0" smtClean="0">
              <a:solidFill>
                <a:srgbClr val="FF0000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</a:pPr>
            <a:endParaRPr lang="ru-RU" altLang="ru-RU" sz="1500" dirty="0" smtClean="0"/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помещений </a:t>
            </a:r>
            <a:r>
              <a:rPr lang="ru-RU" sz="20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(ОГЭ</a:t>
            </a:r>
            <a:r>
              <a:rPr lang="ru-RU" sz="2000" b="1" cap="all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1268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7433CD-5B71-4015-AB50-B5727F98E570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92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363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25625"/>
            <a:ext cx="8642350" cy="453231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 аудитории ожидания находятся ВСЕ участники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наличие краткой инструкции для участников по использованию станции записи ответов (по количеству участников)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9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900" dirty="0" smtClean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Организаторы из расчета 1 на 15-20 участников + ответственный 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выдает именные бланки устной части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зачитывает инструкцию по проведению устной части для участников экзамена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заполняет ведомость коррекции персональных данных ППЭ-12-02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указывает участнику на необходимость поставить подпись на бланке устной части (выдает ручку)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формирует группы по очередности  из участников экзамена для сдачи устной части (по форме ППЭ-05-02-У) и приглашает организатора по перемещению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следит за порядком в аудитории 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800" dirty="0" smtClean="0">
              <a:cs typeface="Times New Roman" pitchFamily="18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071563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Ожидание проведения устной части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3D6797-3727-48CB-AD61-78F2F903E07A}" type="slidenum">
              <a:rPr lang="ru-RU" altLang="ru-RU" b="0">
                <a:solidFill>
                  <a:srgbClr val="898989"/>
                </a:solidFill>
              </a:rPr>
              <a:pPr/>
              <a:t>93</a:t>
            </a:fld>
            <a:endParaRPr lang="ru-RU" altLang="ru-RU" b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86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76475"/>
            <a:ext cx="6769100" cy="36004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  <a:cs typeface="+mn-cs"/>
              </a:rPr>
              <a:t>Схема действий в аудитории проведения</a:t>
            </a:r>
          </a:p>
        </p:txBody>
      </p:sp>
      <p:sp>
        <p:nvSpPr>
          <p:cNvPr id="65540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C6D9C1D-EBF5-4856-AC10-6817646DEE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94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673794"/>
            <a:ext cx="8784976" cy="655046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342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БРЫСОВ ВИТАЛИЙ ЛЬВОВИЧ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888"/>
              <a:ext cx="486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заместитель директора по оценке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42844" y="2643182"/>
            <a:ext cx="8784976" cy="655046"/>
            <a:chOff x="179512" y="3149906"/>
            <a:chExt cx="8784976" cy="65504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906"/>
              <a:ext cx="423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ЯКОВЛЕВА МАРИЯ ВЛАДИМИРОВНА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576-34-23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7175"/>
              <a:ext cx="507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заведующий сектором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42844" y="3500438"/>
            <a:ext cx="8784976" cy="655046"/>
            <a:chOff x="179512" y="3149906"/>
            <a:chExt cx="8784976" cy="65504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49906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ПАНТЕЛЕЕВ ЮРИЙ ЮРЬЕВИЧ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42844" y="4429132"/>
            <a:ext cx="8784976" cy="655046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4344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ЛЕНКОВ КИРИЛЛ КОНСТАНТИНОВИЧ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4282" y="5429264"/>
            <a:ext cx="8784976" cy="655046"/>
            <a:chOff x="179512" y="3149906"/>
            <a:chExt cx="8784976" cy="65504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9512" y="3149906"/>
              <a:ext cx="3610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БУБЛИК НАДЕЖДА ИВАНОВНА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6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22729</TotalTime>
  <Words>4631</Words>
  <Application>Microsoft Office PowerPoint</Application>
  <PresentationFormat>Экран (4:3)</PresentationFormat>
  <Paragraphs>1001</Paragraphs>
  <Slides>95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102" baseType="lpstr">
      <vt:lpstr>Arial</vt:lpstr>
      <vt:lpstr>Calibri</vt:lpstr>
      <vt:lpstr>Cambria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АККРЕДИТАЦИЯ ОН</vt:lpstr>
      <vt:lpstr>Сроки проведения ГИА 11 в 2017 году Определены приказом Минобрнауки России от </vt:lpstr>
      <vt:lpstr>Сроки проведения ГИА 11 в 2017 году Определены приказом Минобрнауки России от </vt:lpstr>
      <vt:lpstr>Сроки проведения ГИА 11 в 2017 году Определены приказом Минобрнауки России от </vt:lpstr>
      <vt:lpstr>Сроки проведения ГИА 11 в 2017 году Определены приказом Минобрнауки России от  </vt:lpstr>
      <vt:lpstr>Сроки проведения ГИА 9 в 2017 году Определены приказом Минобрнауки России от </vt:lpstr>
      <vt:lpstr>Сроки проведения ГИА 9 в 2017 году Определены приказом Минобрнауки России от </vt:lpstr>
      <vt:lpstr>Сроки проведения ГИА 9 в 2017 году Определены приказом Минобрнауки России от </vt:lpstr>
      <vt:lpstr>Сроки проведения ГИА 9 в 2017 году Определены приказом Минобрнауки России от  </vt:lpstr>
      <vt:lpstr>Презентация PowerPoint</vt:lpstr>
      <vt:lpstr>Схема входа в ППЭ</vt:lpstr>
      <vt:lpstr>Презентация PowerPoint</vt:lpstr>
      <vt:lpstr>ГИА 11</vt:lpstr>
      <vt:lpstr>ГИА 9</vt:lpstr>
      <vt:lpstr>Презентация PowerPoint</vt:lpstr>
      <vt:lpstr>Презентация PowerPoint</vt:lpstr>
      <vt:lpstr>ПРИ ИСПОЛЬЗОВАНИИ технологии печати КИМ в ППЭ, сканирования электронных бланков в 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 НЕДОПУСКЕ</vt:lpstr>
      <vt:lpstr>Презентация PowerPoint</vt:lpstr>
      <vt:lpstr>Презентация PowerPoint</vt:lpstr>
      <vt:lpstr>Презентация PowerPoint</vt:lpstr>
      <vt:lpstr>ПРИ ИСПОЛЬЗОВАНИИ технологии печати КИМ в ППЭ, сканирования электронных бланков в ППЭ  Действия члена гэк  совместно с техническим специалистом </vt:lpstr>
      <vt:lpstr>Презентация PowerPoint</vt:lpstr>
      <vt:lpstr>На рабочем столе участника</vt:lpstr>
      <vt:lpstr>Презентация PowerPoint</vt:lpstr>
      <vt:lpstr> </vt:lpstr>
      <vt:lpstr>ГВЭ-11   Письменная форма  </vt:lpstr>
      <vt:lpstr>ГВЭ-9 Письменная форма </vt:lpstr>
      <vt:lpstr>ГВЭ-9 Письменная форма </vt:lpstr>
      <vt:lpstr>ИНСТРУКТАЖ УЧАСТНИКОВ</vt:lpstr>
      <vt:lpstr>Презентация PowerPoint</vt:lpstr>
      <vt:lpstr>Презентация PowerPoint</vt:lpstr>
      <vt:lpstr>Презентация PowerPoint</vt:lpstr>
      <vt:lpstr>Проведение ОГЭ по русскому языку</vt:lpstr>
      <vt:lpstr>Презентация PowerPoint</vt:lpstr>
      <vt:lpstr>Презентация PowerPoint</vt:lpstr>
      <vt:lpstr>Презентация PowerPoint</vt:lpstr>
      <vt:lpstr>Удаление участника с экзамена</vt:lpstr>
      <vt:lpstr>Досрочное завершение экзамена по уважительной причине</vt:lpstr>
      <vt:lpstr>Проведение ГВЭ по русскому языку</vt:lpstr>
      <vt:lpstr>Изложение</vt:lpstr>
      <vt:lpstr>Проведение ОГЭ и ГВЭ 9 по литературе</vt:lpstr>
      <vt:lpstr> Используются только бланки №2. </vt:lpstr>
      <vt:lpstr>Презентация PowerPoint</vt:lpstr>
      <vt:lpstr>Проведение ОГЭ по физике</vt:lpstr>
      <vt:lpstr>Презентация PowerPoint</vt:lpstr>
      <vt:lpstr>Проведение ОГЭ и ГВЭ -9 по информатике и ИКТ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ИСПОЛЬЗОВАНИИ технологии печати КИМ в ППЭ, сканирования электронных бланков в ППЭ  завершение экзамена </vt:lpstr>
      <vt:lpstr>Презентация PowerPoint</vt:lpstr>
      <vt:lpstr>Презентация PowerPoint</vt:lpstr>
      <vt:lpstr>ПРИ ИСПОЛЬЗОВАНИИ технологии печати КИМ в ППЭ    </vt:lpstr>
      <vt:lpstr>ЕГЭ</vt:lpstr>
      <vt:lpstr>Презентация PowerPoint</vt:lpstr>
      <vt:lpstr>Презентация PowerPoint</vt:lpstr>
      <vt:lpstr>АКТ ОБЩЕСТВЕННОГО НАБЛЮДЕНИЯ ГИА-9, ГВЭ-11???</vt:lpstr>
      <vt:lpstr>Презентация PowerPoint</vt:lpstr>
      <vt:lpstr>Презентация PowerPoint</vt:lpstr>
      <vt:lpstr>Презентация PowerPoint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Презентация PowerPoint</vt:lpstr>
      <vt:lpstr>Устная часть экзамена по иностранным языкам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yakovleva.mv</cp:lastModifiedBy>
  <cp:revision>1054</cp:revision>
  <cp:lastPrinted>2017-02-22T12:27:55Z</cp:lastPrinted>
  <dcterms:created xsi:type="dcterms:W3CDTF">2010-03-02T09:36:00Z</dcterms:created>
  <dcterms:modified xsi:type="dcterms:W3CDTF">2017-02-27T12:17:10Z</dcterms:modified>
</cp:coreProperties>
</file>