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91" name="Footer Placeholder 90"/>
          <p:cNvSpPr>
            <a:spLocks noGrp="1"/>
          </p:cNvSpPr>
          <p:nvPr>
            <p:ph type="ftr" sz="quarter" idx="11"/>
          </p:nvPr>
        </p:nvSpPr>
        <p:spPr/>
        <p:txBody>
          <a:bodyPr/>
          <a:lstStyle/>
          <a:p>
            <a:endParaRPr lang="ru-RU" dirty="0"/>
          </a:p>
        </p:txBody>
      </p:sp>
      <p:sp>
        <p:nvSpPr>
          <p:cNvPr id="92" name="Slide Number Placeholder 91"/>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25.11.2013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25.11.2013</a:t>
            </a:fld>
            <a:endParaRPr lang="ru-RU"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36" y="15022"/>
            <a:ext cx="7772400" cy="1470025"/>
          </a:xfrm>
        </p:spPr>
        <p:txBody>
          <a:bodyPr/>
          <a:lstStyle/>
          <a:p>
            <a:r>
              <a:rPr lang="en-US" dirty="0" smtClean="0"/>
              <a:t>Myths &amp; Legends of</a:t>
            </a:r>
            <a:br>
              <a:rPr lang="en-US" dirty="0" smtClean="0"/>
            </a:br>
            <a:r>
              <a:rPr lang="en-US" dirty="0" smtClean="0"/>
              <a:t>Halloween </a:t>
            </a:r>
            <a:endParaRPr lang="ru-RU" dirty="0"/>
          </a:p>
        </p:txBody>
      </p:sp>
      <p:sp>
        <p:nvSpPr>
          <p:cNvPr id="3" name="Подзаголовок 2"/>
          <p:cNvSpPr>
            <a:spLocks noGrp="1"/>
          </p:cNvSpPr>
          <p:nvPr>
            <p:ph type="subTitle" idx="1"/>
          </p:nvPr>
        </p:nvSpPr>
        <p:spPr>
          <a:xfrm>
            <a:off x="323528" y="3717032"/>
            <a:ext cx="4419600" cy="1066800"/>
          </a:xfrm>
        </p:spPr>
        <p:txBody>
          <a:bodyPr>
            <a:normAutofit lnSpcReduction="10000"/>
          </a:bodyPr>
          <a:lstStyle/>
          <a:p>
            <a:r>
              <a:rPr lang="en-US" dirty="0" smtClean="0"/>
              <a:t>The presentation was made by </a:t>
            </a:r>
            <a:r>
              <a:rPr lang="en-US" dirty="0" err="1" smtClean="0"/>
              <a:t>Fedorova</a:t>
            </a:r>
            <a:r>
              <a:rPr lang="en-US" dirty="0" smtClean="0"/>
              <a:t>  Elena</a:t>
            </a:r>
          </a:p>
          <a:p>
            <a:r>
              <a:rPr lang="en-US" dirty="0" smtClean="0"/>
              <a:t>school 129</a:t>
            </a:r>
          </a:p>
        </p:txBody>
      </p:sp>
      <p:pic>
        <p:nvPicPr>
          <p:cNvPr id="1026" name="Picture 2" descr="http://stat18.privet.ru/lr/0a2b1101b55279bb6e0657aee19b73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49032"/>
            <a:ext cx="4211960" cy="587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42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4355976" cy="6597352"/>
          </a:xfrm>
        </p:spPr>
        <p:txBody>
          <a:bodyPr>
            <a:normAutofit/>
          </a:bodyPr>
          <a:lstStyle/>
          <a:p>
            <a:r>
              <a:rPr lang="en-US" b="1" dirty="0" smtClean="0"/>
              <a:t>Halloween or the eve of all Saints Day is celebrated on the 31 of October. People remember their dead relatives. Halloween comes from the ancient Celtic Festival of Samhain which celebrates the coming of winter. It was believed that during this time the souls of dead visit their former homes to warm up by the fire. They collect donations such as food and  fruit.  They looks like vampires, devil, ghosts, </a:t>
            </a:r>
            <a:r>
              <a:rPr lang="en-US" b="1" dirty="0" err="1" smtClean="0"/>
              <a:t>werewolfs</a:t>
            </a:r>
            <a:r>
              <a:rPr lang="en-US" b="1" dirty="0" smtClean="0"/>
              <a:t>, witches.</a:t>
            </a:r>
            <a:endParaRPr lang="ru-RU" dirty="0"/>
          </a:p>
        </p:txBody>
      </p:sp>
      <p:pic>
        <p:nvPicPr>
          <p:cNvPr id="2052" name="Picture 4" descr="http://img1.liveinternet.ru/images/attach/b/3/6/154/6154535_pic03_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963" y="3356992"/>
            <a:ext cx="44005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rm1.static.flickr.com/26/58195899_51477caa7e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7536"/>
            <a:ext cx="3093373" cy="312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3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195736" cy="1143000"/>
          </a:xfrm>
        </p:spPr>
        <p:txBody>
          <a:bodyPr/>
          <a:lstStyle/>
          <a:p>
            <a:r>
              <a:rPr lang="en-US" dirty="0" smtClean="0"/>
              <a:t>Werewolf</a:t>
            </a:r>
            <a:endParaRPr lang="ru-RU" dirty="0"/>
          </a:p>
        </p:txBody>
      </p:sp>
      <p:sp>
        <p:nvSpPr>
          <p:cNvPr id="3" name="Объект 2"/>
          <p:cNvSpPr>
            <a:spLocks noGrp="1"/>
          </p:cNvSpPr>
          <p:nvPr>
            <p:ph idx="1"/>
          </p:nvPr>
        </p:nvSpPr>
        <p:spPr>
          <a:xfrm>
            <a:off x="0" y="999698"/>
            <a:ext cx="3635896" cy="5858302"/>
          </a:xfrm>
        </p:spPr>
        <p:txBody>
          <a:bodyPr>
            <a:normAutofit/>
          </a:bodyPr>
          <a:lstStyle/>
          <a:p>
            <a:r>
              <a:rPr lang="en-US" dirty="0" smtClean="0"/>
              <a:t>There is no </a:t>
            </a:r>
            <a:r>
              <a:rPr lang="en-US" dirty="0"/>
              <a:t>more frightening than Wolf's howl at night, near your home. The Wolf was considered one of the worst enemies of man </a:t>
            </a:r>
            <a:r>
              <a:rPr lang="en-US" dirty="0" smtClean="0"/>
              <a:t>with </a:t>
            </a:r>
            <a:r>
              <a:rPr lang="en-US" dirty="0"/>
              <a:t>incredible strength </a:t>
            </a:r>
            <a:r>
              <a:rPr lang="en-US" dirty="0" smtClean="0"/>
              <a:t>. It was cunning with </a:t>
            </a:r>
            <a:r>
              <a:rPr lang="en-US" dirty="0"/>
              <a:t>an amazing appetite. They hunted mostly at night, </a:t>
            </a:r>
            <a:r>
              <a:rPr lang="en-US" dirty="0" smtClean="0"/>
              <a:t>attacked </a:t>
            </a:r>
            <a:r>
              <a:rPr lang="en-US" dirty="0"/>
              <a:t>a village or a farm, it was very difficult to </a:t>
            </a:r>
            <a:r>
              <a:rPr lang="en-US" dirty="0" smtClean="0"/>
              <a:t>defend of them.</a:t>
            </a:r>
            <a:endParaRPr lang="ru-RU" dirty="0"/>
          </a:p>
          <a:p>
            <a:endParaRPr lang="ru-RU" dirty="0"/>
          </a:p>
        </p:txBody>
      </p:sp>
      <p:pic>
        <p:nvPicPr>
          <p:cNvPr id="7170" name="Picture 2" descr="http://vampires-hunter.clan.su/_ph/4/354237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7649"/>
            <a:ext cx="5489776" cy="661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62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116632"/>
            <a:ext cx="4427984" cy="6741368"/>
          </a:xfrm>
        </p:spPr>
        <p:txBody>
          <a:bodyPr>
            <a:normAutofit/>
          </a:bodyPr>
          <a:lstStyle/>
          <a:p>
            <a:r>
              <a:rPr lang="en-US" dirty="0"/>
              <a:t>The notes of </a:t>
            </a:r>
            <a:r>
              <a:rPr lang="en-US" dirty="0" smtClean="0"/>
              <a:t>ancient </a:t>
            </a:r>
            <a:r>
              <a:rPr lang="en-US" dirty="0"/>
              <a:t>Greek historians </a:t>
            </a:r>
            <a:r>
              <a:rPr lang="en-US" dirty="0" smtClean="0"/>
              <a:t>told </a:t>
            </a:r>
            <a:r>
              <a:rPr lang="en-US" dirty="0" smtClean="0"/>
              <a:t>about </a:t>
            </a:r>
            <a:r>
              <a:rPr lang="en-US" dirty="0"/>
              <a:t>turning people into </a:t>
            </a:r>
            <a:r>
              <a:rPr lang="en-US" dirty="0" smtClean="0"/>
              <a:t>animals. </a:t>
            </a:r>
            <a:r>
              <a:rPr lang="en-US" dirty="0" smtClean="0"/>
              <a:t>The person changes very fast. The hands begin to swell and lengthen. Skin becomes rougher. Your fingers are bent themselves. Your tongue refuses to obey you. Howling, the man-beast disappeared and killed everyone who meets on the way.</a:t>
            </a:r>
            <a:endParaRPr lang="ru-RU" dirty="0"/>
          </a:p>
        </p:txBody>
      </p:sp>
      <p:pic>
        <p:nvPicPr>
          <p:cNvPr id="8194" name="Picture 2" descr="http://vampires-hunter.clan.su/_ph/4/395131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6016" cy="68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7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573016"/>
            <a:ext cx="8229600" cy="3024336"/>
          </a:xfrm>
        </p:spPr>
        <p:txBody>
          <a:bodyPr>
            <a:normAutofit/>
          </a:bodyPr>
          <a:lstStyle/>
          <a:p>
            <a:r>
              <a:rPr lang="en-US" dirty="0"/>
              <a:t>The main symbol of the holiday is called Jack-o-</a:t>
            </a:r>
            <a:r>
              <a:rPr lang="en-US" dirty="0" err="1"/>
              <a:t>latern</a:t>
            </a:r>
            <a:r>
              <a:rPr lang="en-US" dirty="0"/>
              <a:t> . It is a pumpkin, which cut ominously grinning face, inside the pumpkin is placed a lit candle. For the first time, "Jack lights" appeared in the UK, but originally used for the manufacture of a turnip or rutabaga. It was believed that this fruit left All Saints' Day around the house, will chase away evil spirits away. When the tradition of Halloween has spread to the United States, lamps were made ​​of gourds, more accessible and affordable.</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76" y="260648"/>
            <a:ext cx="52546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75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229600" cy="3600400"/>
          </a:xfrm>
        </p:spPr>
        <p:txBody>
          <a:bodyPr/>
          <a:lstStyle/>
          <a:p>
            <a:r>
              <a:rPr lang="en-US" dirty="0" smtClean="0"/>
              <a:t>Halloween is one of the best holidays for children. American children celebrate Halloween on October 31. Children wear masks and colorful costumes. The most popular costumes are ghosts, witches, and skeletons. The children walk door to door in the neighborhood and shout “trick or treat!”</a:t>
            </a:r>
            <a:r>
              <a:rPr lang="ru-RU" dirty="0" smtClean="0"/>
              <a:t>. </a:t>
            </a:r>
            <a:r>
              <a:rPr lang="en-US" dirty="0" smtClean="0"/>
              <a:t>Most people give them a treat-candy or fruit. We also decorate our houses and schools in the traditional Halloween colors: orange and black. Popular decorations are witches, ghosts, skeletons, black cats, and jack-o-lanterns. Everyone tries to look scary on Halloween!</a:t>
            </a:r>
            <a:endParaRPr lang="ru-RU" dirty="0"/>
          </a:p>
        </p:txBody>
      </p:sp>
      <p:pic>
        <p:nvPicPr>
          <p:cNvPr id="2051" name="Picture 3" descr="C:\Users\fedorova\Desktop\hallow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85" y="3730064"/>
            <a:ext cx="1823146" cy="29249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dorova\Desktop\хэлуи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717031"/>
            <a:ext cx="1904305" cy="29106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fedorova\Desktop\хелуин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761" y="3933056"/>
            <a:ext cx="3416416" cy="233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16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208</TotalTime>
  <Words>419</Words>
  <Application>Microsoft Office PowerPoint</Application>
  <PresentationFormat>Экран (4:3)</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Паркет</vt:lpstr>
      <vt:lpstr>Myths &amp; Legends of Halloween </vt:lpstr>
      <vt:lpstr>Презентация PowerPoint</vt:lpstr>
      <vt:lpstr>Werewolf</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Myths &amp; Legends  Halloween</dc:title>
  <dc:creator>Admin</dc:creator>
  <cp:lastModifiedBy>Елена Ивановна Федорова</cp:lastModifiedBy>
  <cp:revision>21</cp:revision>
  <dcterms:created xsi:type="dcterms:W3CDTF">2013-10-26T07:53:03Z</dcterms:created>
  <dcterms:modified xsi:type="dcterms:W3CDTF">2013-11-25T12:47:20Z</dcterms:modified>
</cp:coreProperties>
</file>